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3" r:id="rId4"/>
    <p:sldMasterId id="2147483656" r:id="rId5"/>
    <p:sldMasterId id="2147483680" r:id="rId6"/>
    <p:sldMasterId id="2147483685" r:id="rId7"/>
    <p:sldMasterId id="2147483699" r:id="rId8"/>
  </p:sldMasterIdLst>
  <p:notesMasterIdLst>
    <p:notesMasterId r:id="rId35"/>
  </p:notesMasterIdLst>
  <p:handoutMasterIdLst>
    <p:handoutMasterId r:id="rId36"/>
  </p:handoutMasterIdLst>
  <p:sldIdLst>
    <p:sldId id="258" r:id="rId9"/>
    <p:sldId id="262" r:id="rId10"/>
    <p:sldId id="268" r:id="rId11"/>
    <p:sldId id="282" r:id="rId12"/>
    <p:sldId id="301" r:id="rId13"/>
    <p:sldId id="298" r:id="rId14"/>
    <p:sldId id="300" r:id="rId15"/>
    <p:sldId id="299" r:id="rId16"/>
    <p:sldId id="287" r:id="rId17"/>
    <p:sldId id="283" r:id="rId18"/>
    <p:sldId id="290" r:id="rId19"/>
    <p:sldId id="288" r:id="rId20"/>
    <p:sldId id="284" r:id="rId21"/>
    <p:sldId id="285" r:id="rId22"/>
    <p:sldId id="294" r:id="rId23"/>
    <p:sldId id="293" r:id="rId24"/>
    <p:sldId id="289" r:id="rId25"/>
    <p:sldId id="296" r:id="rId26"/>
    <p:sldId id="295" r:id="rId27"/>
    <p:sldId id="302" r:id="rId28"/>
    <p:sldId id="291" r:id="rId29"/>
    <p:sldId id="297" r:id="rId30"/>
    <p:sldId id="304" r:id="rId31"/>
    <p:sldId id="303" r:id="rId32"/>
    <p:sldId id="264" r:id="rId33"/>
    <p:sldId id="263" r:id="rId3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A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80" autoAdjust="0"/>
    <p:restoredTop sz="94673"/>
  </p:normalViewPr>
  <p:slideViewPr>
    <p:cSldViewPr snapToGrid="0" snapToObjects="1">
      <p:cViewPr varScale="1">
        <p:scale>
          <a:sx n="190" d="100"/>
          <a:sy n="190" d="100"/>
        </p:scale>
        <p:origin x="960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60" d="100"/>
          <a:sy n="160" d="100"/>
        </p:scale>
        <p:origin x="676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theme" Target="theme/theme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notesMaster" Target="notesMasters/notesMaster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CE5254A-FBCB-B444-AF72-FCFABD6B9A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1C3220B-5B46-9841-98EC-DF5C6E90E4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67DAF-59A7-5648-9346-451BAEB098C6}" type="datetimeFigureOut">
              <a:rPr lang="es-ES" smtClean="0"/>
              <a:t>14/7/25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8297E16-809F-A949-9AF0-120C7A751C3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E2FF8AA-833A-2144-90FF-67A4ECDD50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286112-85CF-A846-AAA7-7FFEF9F4425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61958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9:52:55.06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7-13T19:53:14.0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299 57 24575,'-61'-10'0,"21"3"0,-14-1 0,26 3 0,1 0 0,2 1 0,5-1 0,5 2 0,2 0 0,5-1 0,0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A3AB20-4437-9340-9FF8-81347A87F1AD}" type="datetimeFigureOut">
              <a:rPr lang="es-ES" smtClean="0"/>
              <a:t>14/7/25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1311A-5966-C54A-8A32-DB537D3CAD5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2614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i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606C099-15B1-0F44-A33A-893D16CF26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095" y="0"/>
            <a:ext cx="12204096" cy="6858000"/>
          </a:xfrm>
          <a:prstGeom prst="rect">
            <a:avLst/>
          </a:prstGeom>
        </p:spPr>
      </p:pic>
      <p:sp>
        <p:nvSpPr>
          <p:cNvPr id="9" name="Marcador de texto 13">
            <a:extLst>
              <a:ext uri="{FF2B5EF4-FFF2-40B4-BE49-F238E27FC236}">
                <a16:creationId xmlns:a16="http://schemas.microsoft.com/office/drawing/2014/main" id="{204741AB-5D58-1643-89C3-8D22DB98A0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893" y="325097"/>
            <a:ext cx="7580339" cy="902393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5400" b="1" i="0" spc="-100" baseline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DF7306E1-EC40-8E43-99C5-762DD98192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6893" y="1264063"/>
            <a:ext cx="7570912" cy="563602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300" b="0" i="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Subtítulo presentación</a:t>
            </a:r>
          </a:p>
        </p:txBody>
      </p:sp>
    </p:spTree>
    <p:extLst>
      <p:ext uri="{BB962C8B-B14F-4D97-AF65-F5344CB8AC3E}">
        <p14:creationId xmlns:p14="http://schemas.microsoft.com/office/powerpoint/2010/main" val="2507514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B50D3FED-6049-FA4B-8A37-E5F06A6B46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079" y="1997132"/>
            <a:ext cx="10645842" cy="34337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5000"/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CEBB2E2-DBE2-7D45-85D9-738DBA6B0366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buFont typeface="Arial" panose="020B0604020202020204" pitchFamily="34" charset="0"/>
              <a:buNone/>
            </a:pPr>
            <a:r>
              <a:rPr lang="es-ES" sz="12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27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9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32" name="Marcador de texto 25">
            <a:extLst>
              <a:ext uri="{FF2B5EF4-FFF2-40B4-BE49-F238E27FC236}">
                <a16:creationId xmlns:a16="http://schemas.microsoft.com/office/drawing/2014/main" id="{66002469-9E56-F043-A66E-8B630B63C4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3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8C2483B-E3B4-E340-B4A8-B329CB2727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6343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F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>
            <a:extLst>
              <a:ext uri="{FF2B5EF4-FFF2-40B4-BE49-F238E27FC236}">
                <a16:creationId xmlns:a16="http://schemas.microsoft.com/office/drawing/2014/main" id="{E70B0647-F99D-B143-BF1B-E6F019E80A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6BF6914D-06C1-7B47-BCD5-561F5442B5BC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34" name="Título 1">
            <a:extLst>
              <a:ext uri="{FF2B5EF4-FFF2-40B4-BE49-F238E27FC236}">
                <a16:creationId xmlns:a16="http://schemas.microsoft.com/office/drawing/2014/main" id="{6F59C235-4023-1844-BD3D-81F0865B65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079" y="1997132"/>
            <a:ext cx="10645842" cy="34337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5000"/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</a:t>
            </a:r>
          </a:p>
        </p:txBody>
      </p:sp>
      <p:sp>
        <p:nvSpPr>
          <p:cNvPr id="35" name="Marcador de texto 25">
            <a:extLst>
              <a:ext uri="{FF2B5EF4-FFF2-40B4-BE49-F238E27FC236}">
                <a16:creationId xmlns:a16="http://schemas.microsoft.com/office/drawing/2014/main" id="{9332EF15-D36E-F84A-9B5F-F02E7CE1DA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5935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36" name="Marcador de texto 25">
            <a:extLst>
              <a:ext uri="{FF2B5EF4-FFF2-40B4-BE49-F238E27FC236}">
                <a16:creationId xmlns:a16="http://schemas.microsoft.com/office/drawing/2014/main" id="{13AACC63-AB3C-0249-B052-AD1891D7FA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20446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37" name="Marcador de texto 25">
            <a:extLst>
              <a:ext uri="{FF2B5EF4-FFF2-40B4-BE49-F238E27FC236}">
                <a16:creationId xmlns:a16="http://schemas.microsoft.com/office/drawing/2014/main" id="{C507ED2C-F0D6-D84B-9EBD-00E50E82B2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3" y="6399354"/>
            <a:ext cx="415935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DA592CC-780E-CF45-9814-C6A52E379A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67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81A690B-B9EB-6D4F-9A68-33AE2EEE3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2897313D-C409-674E-8D7C-4BC767F8D450}"/>
              </a:ext>
            </a:extLst>
          </p:cNvPr>
          <p:cNvSpPr/>
          <p:nvPr userDrawn="1"/>
        </p:nvSpPr>
        <p:spPr>
          <a:xfrm>
            <a:off x="3437467" y="651934"/>
            <a:ext cx="5799666" cy="5808134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6BF6914D-06C1-7B47-BCD5-561F5442B5BC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19E1BAAE-8EE6-1F43-9E88-9DBE86F8F5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9268" y="2633133"/>
            <a:ext cx="4893732" cy="25146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volutpatTexto</a:t>
            </a:r>
            <a:r>
              <a:rPr lang="es-ES" dirty="0"/>
              <a:t>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.</a:t>
            </a:r>
          </a:p>
        </p:txBody>
      </p:sp>
      <p:sp>
        <p:nvSpPr>
          <p:cNvPr id="20" name="Marcador de texto 25">
            <a:extLst>
              <a:ext uri="{FF2B5EF4-FFF2-40B4-BE49-F238E27FC236}">
                <a16:creationId xmlns:a16="http://schemas.microsoft.com/office/drawing/2014/main" id="{11D90907-CBE5-8548-BF18-2645596A87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3033293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1" name="Marcador de texto 25">
            <a:extLst>
              <a:ext uri="{FF2B5EF4-FFF2-40B4-BE49-F238E27FC236}">
                <a16:creationId xmlns:a16="http://schemas.microsoft.com/office/drawing/2014/main" id="{786AB6B6-7055-DF4B-95E8-D3F4472844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3078403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22" name="Marcador de texto 25">
            <a:extLst>
              <a:ext uri="{FF2B5EF4-FFF2-40B4-BE49-F238E27FC236}">
                <a16:creationId xmlns:a16="http://schemas.microsoft.com/office/drawing/2014/main" id="{12E5F717-A1F3-BA4E-B751-CA002D046B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3033293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25" name="Marcador de texto 25">
            <a:extLst>
              <a:ext uri="{FF2B5EF4-FFF2-40B4-BE49-F238E27FC236}">
                <a16:creationId xmlns:a16="http://schemas.microsoft.com/office/drawing/2014/main" id="{2ECB263B-A541-D54B-9CD6-FDF7BBE2EE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69268" y="1273885"/>
            <a:ext cx="4893732" cy="77685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100" b="1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Título destacado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8A65BA9-F3FA-0D47-B7D0-CAEE827B0C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16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31">
            <a:extLst>
              <a:ext uri="{FF2B5EF4-FFF2-40B4-BE49-F238E27FC236}">
                <a16:creationId xmlns:a16="http://schemas.microsoft.com/office/drawing/2014/main" id="{EC5A1A76-DED3-E845-BEE2-CEC5330692FA}"/>
              </a:ext>
            </a:extLst>
          </p:cNvPr>
          <p:cNvSpPr/>
          <p:nvPr userDrawn="1"/>
        </p:nvSpPr>
        <p:spPr>
          <a:xfrm>
            <a:off x="-94128" y="-47065"/>
            <a:ext cx="6173196" cy="6952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86FB673C-18EC-C947-B374-88F9D520CBE2}"/>
              </a:ext>
            </a:extLst>
          </p:cNvPr>
          <p:cNvSpPr txBox="1">
            <a:spLocks/>
          </p:cNvSpPr>
          <p:nvPr userDrawn="1"/>
        </p:nvSpPr>
        <p:spPr>
          <a:xfrm>
            <a:off x="6405396" y="412825"/>
            <a:ext cx="5464809" cy="173663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1200" b="0" i="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00. Título capítulo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96E9210F-E773-2543-8EEC-1DE0DE394513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59" name="Marcador de texto 6">
            <a:extLst>
              <a:ext uri="{FF2B5EF4-FFF2-40B4-BE49-F238E27FC236}">
                <a16:creationId xmlns:a16="http://schemas.microsoft.com/office/drawing/2014/main" id="{8F3400B1-D594-4442-B737-BCF5A38E0D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5089" y="4568825"/>
            <a:ext cx="4688241" cy="118004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1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62" name="Marcador de texto 25">
            <a:extLst>
              <a:ext uri="{FF2B5EF4-FFF2-40B4-BE49-F238E27FC236}">
                <a16:creationId xmlns:a16="http://schemas.microsoft.com/office/drawing/2014/main" id="{7071F130-476B-F547-91B8-CC3DB646FA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89157"/>
            <a:ext cx="4743460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63" name="Marcador de texto 25">
            <a:extLst>
              <a:ext uri="{FF2B5EF4-FFF2-40B4-BE49-F238E27FC236}">
                <a16:creationId xmlns:a16="http://schemas.microsoft.com/office/drawing/2014/main" id="{966C36CF-F134-D443-966D-C0FD80B7D9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4" y="306003"/>
            <a:ext cx="4794905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accent6"/>
                </a:solidFill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75" name="Marcador de texto 72">
            <a:extLst>
              <a:ext uri="{FF2B5EF4-FFF2-40B4-BE49-F238E27FC236}">
                <a16:creationId xmlns:a16="http://schemas.microsoft.com/office/drawing/2014/main" id="{E574A015-B695-054C-8660-B90EFB0B55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5089" y="1885739"/>
            <a:ext cx="4721161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/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76" name="Marcador de texto 72">
            <a:extLst>
              <a:ext uri="{FF2B5EF4-FFF2-40B4-BE49-F238E27FC236}">
                <a16:creationId xmlns:a16="http://schemas.microsoft.com/office/drawing/2014/main" id="{E57B0336-35A7-744C-B23C-CB974E3E19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090" y="2424903"/>
            <a:ext cx="4693536" cy="195024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/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sp>
        <p:nvSpPr>
          <p:cNvPr id="77" name="Marcador de texto 25">
            <a:extLst>
              <a:ext uri="{FF2B5EF4-FFF2-40B4-BE49-F238E27FC236}">
                <a16:creationId xmlns:a16="http://schemas.microsoft.com/office/drawing/2014/main" id="{A246425E-9EFA-A848-8A09-15535F0A6E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721161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78" name="Marcador de texto 6">
            <a:extLst>
              <a:ext uri="{FF2B5EF4-FFF2-40B4-BE49-F238E27FC236}">
                <a16:creationId xmlns:a16="http://schemas.microsoft.com/office/drawing/2014/main" id="{74E002C9-065A-2745-84D6-F0F746DDFB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33021" y="4558926"/>
            <a:ext cx="4721161" cy="118004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79" name="Marcador de texto 72">
            <a:extLst>
              <a:ext uri="{FF2B5EF4-FFF2-40B4-BE49-F238E27FC236}">
                <a16:creationId xmlns:a16="http://schemas.microsoft.com/office/drawing/2014/main" id="{1386661A-C4BB-9D44-9529-77D39FBB837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3021" y="1885739"/>
            <a:ext cx="4748786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80" name="Marcador de texto 72">
            <a:extLst>
              <a:ext uri="{FF2B5EF4-FFF2-40B4-BE49-F238E27FC236}">
                <a16:creationId xmlns:a16="http://schemas.microsoft.com/office/drawing/2014/main" id="{4F9B5E30-28D4-134D-ACAF-3A59D70E8ED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33021" y="2424903"/>
            <a:ext cx="4721161" cy="195024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A64E5064-3CF1-2A49-B62B-BE28B20567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9060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B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31">
            <a:extLst>
              <a:ext uri="{FF2B5EF4-FFF2-40B4-BE49-F238E27FC236}">
                <a16:creationId xmlns:a16="http://schemas.microsoft.com/office/drawing/2014/main" id="{EC5A1A76-DED3-E845-BEE2-CEC5330692FA}"/>
              </a:ext>
            </a:extLst>
          </p:cNvPr>
          <p:cNvSpPr/>
          <p:nvPr userDrawn="1"/>
        </p:nvSpPr>
        <p:spPr>
          <a:xfrm>
            <a:off x="0" y="-3889"/>
            <a:ext cx="607906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96E9210F-E773-2543-8EEC-1DE0DE394513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78" name="Marcador de texto 6">
            <a:extLst>
              <a:ext uri="{FF2B5EF4-FFF2-40B4-BE49-F238E27FC236}">
                <a16:creationId xmlns:a16="http://schemas.microsoft.com/office/drawing/2014/main" id="{74E002C9-065A-2745-84D6-F0F746DDFB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05396" y="4568825"/>
            <a:ext cx="4715835" cy="118004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1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3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79" name="Marcador de texto 72">
            <a:extLst>
              <a:ext uri="{FF2B5EF4-FFF2-40B4-BE49-F238E27FC236}">
                <a16:creationId xmlns:a16="http://schemas.microsoft.com/office/drawing/2014/main" id="{1386661A-C4BB-9D44-9529-77D39FBB837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5396" y="1885739"/>
            <a:ext cx="4721161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solidFill>
                  <a:schemeClr val="accent6"/>
                </a:solidFill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80" name="Marcador de texto 72">
            <a:extLst>
              <a:ext uri="{FF2B5EF4-FFF2-40B4-BE49-F238E27FC236}">
                <a16:creationId xmlns:a16="http://schemas.microsoft.com/office/drawing/2014/main" id="{4F9B5E30-28D4-134D-ACAF-3A59D70E8ED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05396" y="2424903"/>
            <a:ext cx="4721161" cy="195024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sp>
        <p:nvSpPr>
          <p:cNvPr id="21" name="Marcador de texto 6">
            <a:extLst>
              <a:ext uri="{FF2B5EF4-FFF2-40B4-BE49-F238E27FC236}">
                <a16:creationId xmlns:a16="http://schemas.microsoft.com/office/drawing/2014/main" id="{373FDF6B-B8DD-3043-9C53-9BC45BEE99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5089" y="4568825"/>
            <a:ext cx="4688241" cy="118004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1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3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22" name="Marcador de texto 25">
            <a:extLst>
              <a:ext uri="{FF2B5EF4-FFF2-40B4-BE49-F238E27FC236}">
                <a16:creationId xmlns:a16="http://schemas.microsoft.com/office/drawing/2014/main" id="{7858CACE-248D-0542-9330-FD123F4438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89157"/>
            <a:ext cx="4743460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3" name="Marcador de texto 25">
            <a:extLst>
              <a:ext uri="{FF2B5EF4-FFF2-40B4-BE49-F238E27FC236}">
                <a16:creationId xmlns:a16="http://schemas.microsoft.com/office/drawing/2014/main" id="{47602718-D3D1-754F-839A-F5A32281991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4" y="306003"/>
            <a:ext cx="4794905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accent6"/>
                </a:solidFill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24" name="Marcador de texto 72">
            <a:extLst>
              <a:ext uri="{FF2B5EF4-FFF2-40B4-BE49-F238E27FC236}">
                <a16:creationId xmlns:a16="http://schemas.microsoft.com/office/drawing/2014/main" id="{56DFAD2A-F2E0-F74A-89E8-ECCE98F861E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5089" y="1885739"/>
            <a:ext cx="4721161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25" name="Marcador de texto 72">
            <a:extLst>
              <a:ext uri="{FF2B5EF4-FFF2-40B4-BE49-F238E27FC236}">
                <a16:creationId xmlns:a16="http://schemas.microsoft.com/office/drawing/2014/main" id="{FCAA76A4-2A2C-EE43-9D9B-DF318B0AF22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090" y="2424903"/>
            <a:ext cx="4693536" cy="195024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BD6CA84F-EEBF-1F43-BA6C-8C9BDF679F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721161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7AF5A036-E41D-9D49-A9D4-3CE9417BE9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541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B3F50DC-F75A-674C-A65B-9D93EA9133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9287" y="0"/>
            <a:ext cx="5962713" cy="6858000"/>
          </a:xfrm>
          <a:prstGeom prst="rect">
            <a:avLst/>
          </a:prstGeom>
        </p:spPr>
      </p:pic>
      <p:sp>
        <p:nvSpPr>
          <p:cNvPr id="44" name="CuadroTexto 43">
            <a:extLst>
              <a:ext uri="{FF2B5EF4-FFF2-40B4-BE49-F238E27FC236}">
                <a16:creationId xmlns:a16="http://schemas.microsoft.com/office/drawing/2014/main" id="{96E9210F-E773-2543-8EEC-1DE0DE394513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10" name="Marcador de texto 6">
            <a:extLst>
              <a:ext uri="{FF2B5EF4-FFF2-40B4-BE49-F238E27FC236}">
                <a16:creationId xmlns:a16="http://schemas.microsoft.com/office/drawing/2014/main" id="{839E92D0-F74C-D24A-B9B5-A1E9A42049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5089" y="4568825"/>
            <a:ext cx="4688241" cy="118004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1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0D7C52A1-C3B8-BF40-A9A8-BC187650CF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89157"/>
            <a:ext cx="4743460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2" name="Marcador de texto 25">
            <a:extLst>
              <a:ext uri="{FF2B5EF4-FFF2-40B4-BE49-F238E27FC236}">
                <a16:creationId xmlns:a16="http://schemas.microsoft.com/office/drawing/2014/main" id="{C76B19EF-F42C-E749-965B-80312A64DBD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4" y="306003"/>
            <a:ext cx="4794905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accent6"/>
                </a:solidFill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13" name="Marcador de texto 72">
            <a:extLst>
              <a:ext uri="{FF2B5EF4-FFF2-40B4-BE49-F238E27FC236}">
                <a16:creationId xmlns:a16="http://schemas.microsoft.com/office/drawing/2014/main" id="{A7F09EDC-261E-E044-9605-5F48004AA2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5089" y="1885739"/>
            <a:ext cx="4721161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14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090" y="2424903"/>
            <a:ext cx="4693536" cy="195024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sp>
        <p:nvSpPr>
          <p:cNvPr id="15" name="Marcador de texto 25">
            <a:extLst>
              <a:ext uri="{FF2B5EF4-FFF2-40B4-BE49-F238E27FC236}">
                <a16:creationId xmlns:a16="http://schemas.microsoft.com/office/drawing/2014/main" id="{A15C4899-7BBA-3945-BA97-98DBFDC717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721161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31795EA5-0CF7-9D47-9EDA-2C2F4814208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48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3D64029-0A92-204A-87B9-1FB3C47A2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23"/>
          <a:stretch/>
        </p:blipFill>
        <p:spPr>
          <a:xfrm>
            <a:off x="6597748" y="0"/>
            <a:ext cx="5615684" cy="6866467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EA7C54CE-AA5B-6648-AE4E-9DA0E5BA6F20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10" name="Marcador de texto 25">
            <a:extLst>
              <a:ext uri="{FF2B5EF4-FFF2-40B4-BE49-F238E27FC236}">
                <a16:creationId xmlns:a16="http://schemas.microsoft.com/office/drawing/2014/main" id="{D79F9DE1-B7ED-FB4C-8312-2BE5BFC035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5" y="884512"/>
            <a:ext cx="4749795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5E237027-DC7E-9B43-BB10-850FCEC3C65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5" y="306003"/>
            <a:ext cx="4794904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accent6"/>
                </a:solidFill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12" name="Marcador de texto 25">
            <a:extLst>
              <a:ext uri="{FF2B5EF4-FFF2-40B4-BE49-F238E27FC236}">
                <a16:creationId xmlns:a16="http://schemas.microsoft.com/office/drawing/2014/main" id="{56DB1BF4-82DE-2D46-95DF-90816C1647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5" y="6399353"/>
            <a:ext cx="4721161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15" name="Marcador de texto 25">
            <a:extLst>
              <a:ext uri="{FF2B5EF4-FFF2-40B4-BE49-F238E27FC236}">
                <a16:creationId xmlns:a16="http://schemas.microsoft.com/office/drawing/2014/main" id="{2BDFDAE8-4D7D-7C40-93DC-38873B97E9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7465" y="1903855"/>
            <a:ext cx="5520002" cy="1047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500" b="1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DESTACADO</a:t>
            </a:r>
          </a:p>
        </p:txBody>
      </p:sp>
      <p:sp>
        <p:nvSpPr>
          <p:cNvPr id="18" name="Marcador de texto 72">
            <a:extLst>
              <a:ext uri="{FF2B5EF4-FFF2-40B4-BE49-F238E27FC236}">
                <a16:creationId xmlns:a16="http://schemas.microsoft.com/office/drawing/2014/main" id="{7C4D0A1A-0C45-AC42-8BF1-9C0585D4429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9176" y="3346065"/>
            <a:ext cx="5543328" cy="195024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/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7E2D105-1411-1E43-A276-897D60B4F9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00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ción de imagen 5">
            <a:extLst>
              <a:ext uri="{FF2B5EF4-FFF2-40B4-BE49-F238E27FC236}">
                <a16:creationId xmlns:a16="http://schemas.microsoft.com/office/drawing/2014/main" id="{4600176F-A67F-1C4F-9B01-19EF39884E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602413" y="-1"/>
            <a:ext cx="5589587" cy="6866467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EA7C54CE-AA5B-6648-AE4E-9DA0E5BA6F20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17" name="Marcador de texto 25">
            <a:extLst>
              <a:ext uri="{FF2B5EF4-FFF2-40B4-BE49-F238E27FC236}">
                <a16:creationId xmlns:a16="http://schemas.microsoft.com/office/drawing/2014/main" id="{0428A29B-8E68-B94F-B556-33F4E0C769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5" y="884512"/>
            <a:ext cx="4749795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9" name="Marcador de texto 25">
            <a:extLst>
              <a:ext uri="{FF2B5EF4-FFF2-40B4-BE49-F238E27FC236}">
                <a16:creationId xmlns:a16="http://schemas.microsoft.com/office/drawing/2014/main" id="{FB5CB3A2-882C-F642-917B-B21D108C05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5" y="306003"/>
            <a:ext cx="4794904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accent6"/>
                </a:solidFill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20" name="Marcador de texto 25">
            <a:extLst>
              <a:ext uri="{FF2B5EF4-FFF2-40B4-BE49-F238E27FC236}">
                <a16:creationId xmlns:a16="http://schemas.microsoft.com/office/drawing/2014/main" id="{52B5DD65-30D1-4D42-9B0C-AD0B23430B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5" y="6399353"/>
            <a:ext cx="4721161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21" name="Marcador de texto 25">
            <a:extLst>
              <a:ext uri="{FF2B5EF4-FFF2-40B4-BE49-F238E27FC236}">
                <a16:creationId xmlns:a16="http://schemas.microsoft.com/office/drawing/2014/main" id="{70C6720C-1511-414A-BF90-FDBD2BE05A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7465" y="1903855"/>
            <a:ext cx="5520002" cy="1047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500" b="1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DESTACADO</a:t>
            </a:r>
          </a:p>
        </p:txBody>
      </p:sp>
      <p:sp>
        <p:nvSpPr>
          <p:cNvPr id="22" name="Marcador de texto 72">
            <a:extLst>
              <a:ext uri="{FF2B5EF4-FFF2-40B4-BE49-F238E27FC236}">
                <a16:creationId xmlns:a16="http://schemas.microsoft.com/office/drawing/2014/main" id="{2AE5EEC3-1C8B-8F4C-B9D9-E28B6D88EA3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9176" y="3346065"/>
            <a:ext cx="5543328" cy="195024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/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F6B9B64-637B-0C43-A85B-FEBAA4B068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63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F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0D7C52A1-C3B8-BF40-A9A8-BC187650CF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89157"/>
            <a:ext cx="4743460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2" name="Marcador de texto 25">
            <a:extLst>
              <a:ext uri="{FF2B5EF4-FFF2-40B4-BE49-F238E27FC236}">
                <a16:creationId xmlns:a16="http://schemas.microsoft.com/office/drawing/2014/main" id="{C76B19EF-F42C-E749-965B-80312A64DBD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4" y="306003"/>
            <a:ext cx="4794905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accent6"/>
                </a:solidFill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13" name="Marcador de texto 72">
            <a:extLst>
              <a:ext uri="{FF2B5EF4-FFF2-40B4-BE49-F238E27FC236}">
                <a16:creationId xmlns:a16="http://schemas.microsoft.com/office/drawing/2014/main" id="{A7F09EDC-261E-E044-9605-5F48004AA2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5089" y="1885739"/>
            <a:ext cx="4721161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14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090" y="2424902"/>
            <a:ext cx="4693536" cy="374729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br>
              <a:rPr lang="es-ES" dirty="0"/>
            </a:br>
            <a:endParaRPr lang="es-ES" dirty="0"/>
          </a:p>
          <a:p>
            <a:r>
              <a:rPr lang="es-ES" dirty="0"/>
              <a:t>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.</a:t>
            </a:r>
          </a:p>
        </p:txBody>
      </p:sp>
      <p:sp>
        <p:nvSpPr>
          <p:cNvPr id="15" name="Marcador de texto 25">
            <a:extLst>
              <a:ext uri="{FF2B5EF4-FFF2-40B4-BE49-F238E27FC236}">
                <a16:creationId xmlns:a16="http://schemas.microsoft.com/office/drawing/2014/main" id="{A15C4899-7BBA-3945-BA97-98DBFDC717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721161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7B1A6EA-CC82-214E-AC21-5C78BDE6CE27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1E4BAC4-B3DD-8948-9E08-58EA1E0386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87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0D7C52A1-C3B8-BF40-A9A8-BC187650CF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89157"/>
            <a:ext cx="4743460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2" name="Marcador de texto 25">
            <a:extLst>
              <a:ext uri="{FF2B5EF4-FFF2-40B4-BE49-F238E27FC236}">
                <a16:creationId xmlns:a16="http://schemas.microsoft.com/office/drawing/2014/main" id="{C76B19EF-F42C-E749-965B-80312A64DBD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4" y="306003"/>
            <a:ext cx="4794905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accent6"/>
                </a:solidFill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15" name="Marcador de texto 25">
            <a:extLst>
              <a:ext uri="{FF2B5EF4-FFF2-40B4-BE49-F238E27FC236}">
                <a16:creationId xmlns:a16="http://schemas.microsoft.com/office/drawing/2014/main" id="{A15C4899-7BBA-3945-BA97-98DBFDC717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721161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661D2BD-CAB8-1245-A6F7-AC8245AA5FB3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</p:spTree>
    <p:extLst>
      <p:ext uri="{BB962C8B-B14F-4D97-AF65-F5344CB8AC3E}">
        <p14:creationId xmlns:p14="http://schemas.microsoft.com/office/powerpoint/2010/main" val="960084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21668E7-CCFA-8049-A1A9-56C6C515C3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Marcador de texto 13">
            <a:extLst>
              <a:ext uri="{FF2B5EF4-FFF2-40B4-BE49-F238E27FC236}">
                <a16:creationId xmlns:a16="http://schemas.microsoft.com/office/drawing/2014/main" id="{204741AB-5D58-1643-89C3-8D22DB98A0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893" y="325097"/>
            <a:ext cx="7580339" cy="1207370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8000" b="1" i="0" spc="-100" baseline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7256031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adroTexto 43">
            <a:extLst>
              <a:ext uri="{FF2B5EF4-FFF2-40B4-BE49-F238E27FC236}">
                <a16:creationId xmlns:a16="http://schemas.microsoft.com/office/drawing/2014/main" id="{96E9210F-E773-2543-8EEC-1DE0DE394513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3" name="Marcador de gráfico 2">
            <a:extLst>
              <a:ext uri="{FF2B5EF4-FFF2-40B4-BE49-F238E27FC236}">
                <a16:creationId xmlns:a16="http://schemas.microsoft.com/office/drawing/2014/main" id="{185F0562-4270-2042-B1D5-CAF7DABDD0AF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6151563" y="1885739"/>
            <a:ext cx="5345672" cy="429318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B7C310A-8378-204B-90CA-231BD0D04605}"/>
              </a:ext>
            </a:extLst>
          </p:cNvPr>
          <p:cNvSpPr txBox="1"/>
          <p:nvPr userDrawn="1"/>
        </p:nvSpPr>
        <p:spPr>
          <a:xfrm>
            <a:off x="10907121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12" name="Marcador de texto 25">
            <a:extLst>
              <a:ext uri="{FF2B5EF4-FFF2-40B4-BE49-F238E27FC236}">
                <a16:creationId xmlns:a16="http://schemas.microsoft.com/office/drawing/2014/main" id="{21FF0CA2-4EAC-214E-B68A-3E2098B3D4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89157"/>
            <a:ext cx="4743460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3" name="Marcador de texto 25">
            <a:extLst>
              <a:ext uri="{FF2B5EF4-FFF2-40B4-BE49-F238E27FC236}">
                <a16:creationId xmlns:a16="http://schemas.microsoft.com/office/drawing/2014/main" id="{18F6060D-7439-1646-89FC-3BB88093D9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4" y="306003"/>
            <a:ext cx="4794905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15" name="Marcador de texto 72">
            <a:extLst>
              <a:ext uri="{FF2B5EF4-FFF2-40B4-BE49-F238E27FC236}">
                <a16:creationId xmlns:a16="http://schemas.microsoft.com/office/drawing/2014/main" id="{B36E819B-B0B5-1E42-AA60-3FAC9983996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5089" y="1885739"/>
            <a:ext cx="4721161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16" name="Marcador de texto 72">
            <a:extLst>
              <a:ext uri="{FF2B5EF4-FFF2-40B4-BE49-F238E27FC236}">
                <a16:creationId xmlns:a16="http://schemas.microsoft.com/office/drawing/2014/main" id="{AE970B53-C2DA-7C41-A63E-932C2473528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090" y="2424902"/>
            <a:ext cx="4693536" cy="374729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br>
              <a:rPr lang="es-ES" dirty="0"/>
            </a:br>
            <a:endParaRPr lang="es-ES" dirty="0"/>
          </a:p>
          <a:p>
            <a:r>
              <a:rPr lang="es-ES" dirty="0"/>
              <a:t>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.</a:t>
            </a:r>
          </a:p>
        </p:txBody>
      </p:sp>
      <p:sp>
        <p:nvSpPr>
          <p:cNvPr id="17" name="Marcador de texto 25">
            <a:extLst>
              <a:ext uri="{FF2B5EF4-FFF2-40B4-BE49-F238E27FC236}">
                <a16:creationId xmlns:a16="http://schemas.microsoft.com/office/drawing/2014/main" id="{076B0727-BD79-384E-8DC7-DBAF1B2628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721161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Título presentación</a:t>
            </a:r>
          </a:p>
        </p:txBody>
      </p:sp>
    </p:spTree>
    <p:extLst>
      <p:ext uri="{BB962C8B-B14F-4D97-AF65-F5344CB8AC3E}">
        <p14:creationId xmlns:p14="http://schemas.microsoft.com/office/powerpoint/2010/main" val="1447052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adroTexto 43">
            <a:extLst>
              <a:ext uri="{FF2B5EF4-FFF2-40B4-BE49-F238E27FC236}">
                <a16:creationId xmlns:a16="http://schemas.microsoft.com/office/drawing/2014/main" id="{96E9210F-E773-2543-8EEC-1DE0DE394513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77" name="Marcador de texto 25">
            <a:extLst>
              <a:ext uri="{FF2B5EF4-FFF2-40B4-BE49-F238E27FC236}">
                <a16:creationId xmlns:a16="http://schemas.microsoft.com/office/drawing/2014/main" id="{A246425E-9EFA-A848-8A09-15535F0A6E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743460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3" name="Marcador de gráfico 2">
            <a:extLst>
              <a:ext uri="{FF2B5EF4-FFF2-40B4-BE49-F238E27FC236}">
                <a16:creationId xmlns:a16="http://schemas.microsoft.com/office/drawing/2014/main" id="{185F0562-4270-2042-B1D5-CAF7DABDD0AF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257464" y="1713870"/>
            <a:ext cx="11705935" cy="4493034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D58DC16-EC79-6440-A94E-67875825DDA3}"/>
              </a:ext>
            </a:extLst>
          </p:cNvPr>
          <p:cNvSpPr txBox="1"/>
          <p:nvPr userDrawn="1"/>
        </p:nvSpPr>
        <p:spPr>
          <a:xfrm>
            <a:off x="10907121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17" name="Marcador de texto 25">
            <a:extLst>
              <a:ext uri="{FF2B5EF4-FFF2-40B4-BE49-F238E27FC236}">
                <a16:creationId xmlns:a16="http://schemas.microsoft.com/office/drawing/2014/main" id="{034CA42C-4E50-2846-B4B3-FAA21F2D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89157"/>
            <a:ext cx="4743460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8" name="Marcador de texto 25">
            <a:extLst>
              <a:ext uri="{FF2B5EF4-FFF2-40B4-BE49-F238E27FC236}">
                <a16:creationId xmlns:a16="http://schemas.microsoft.com/office/drawing/2014/main" id="{4C4C77CA-E7C4-9444-AC8C-2DD9822001C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4" y="306003"/>
            <a:ext cx="4794905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</a:defRPr>
            </a:lvl1pPr>
          </a:lstStyle>
          <a:p>
            <a:r>
              <a:rPr lang="es-ES" dirty="0"/>
              <a:t>00. Título capítulo</a:t>
            </a:r>
          </a:p>
        </p:txBody>
      </p:sp>
    </p:spTree>
    <p:extLst>
      <p:ext uri="{BB962C8B-B14F-4D97-AF65-F5344CB8AC3E}">
        <p14:creationId xmlns:p14="http://schemas.microsoft.com/office/powerpoint/2010/main" val="3522011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adroTexto 43">
            <a:extLst>
              <a:ext uri="{FF2B5EF4-FFF2-40B4-BE49-F238E27FC236}">
                <a16:creationId xmlns:a16="http://schemas.microsoft.com/office/drawing/2014/main" id="{96E9210F-E773-2543-8EEC-1DE0DE394513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9516FFB-140D-7F43-8F92-D678D3213C23}"/>
              </a:ext>
            </a:extLst>
          </p:cNvPr>
          <p:cNvSpPr txBox="1"/>
          <p:nvPr userDrawn="1"/>
        </p:nvSpPr>
        <p:spPr>
          <a:xfrm>
            <a:off x="10907121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10" name="Marcador de texto 25">
            <a:extLst>
              <a:ext uri="{FF2B5EF4-FFF2-40B4-BE49-F238E27FC236}">
                <a16:creationId xmlns:a16="http://schemas.microsoft.com/office/drawing/2014/main" id="{AC0AA867-10A7-7D46-BF36-E4FF1D0980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743460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E8BC292C-9D62-CF4E-912D-573826214E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89157"/>
            <a:ext cx="4743460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2" name="Marcador de texto 25">
            <a:extLst>
              <a:ext uri="{FF2B5EF4-FFF2-40B4-BE49-F238E27FC236}">
                <a16:creationId xmlns:a16="http://schemas.microsoft.com/office/drawing/2014/main" id="{0C50A9C2-B17E-7B4C-86D3-D8EE0654C9C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4" y="306003"/>
            <a:ext cx="4794905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</a:defRPr>
            </a:lvl1pPr>
          </a:lstStyle>
          <a:p>
            <a:r>
              <a:rPr lang="es-ES" dirty="0"/>
              <a:t>00. Título capítulo</a:t>
            </a:r>
          </a:p>
        </p:txBody>
      </p:sp>
    </p:spTree>
    <p:extLst>
      <p:ext uri="{BB962C8B-B14F-4D97-AF65-F5344CB8AC3E}">
        <p14:creationId xmlns:p14="http://schemas.microsoft.com/office/powerpoint/2010/main" val="2059587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1A87C9A2-DC11-A04C-8D13-4E7702C8CB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1227" y="0"/>
            <a:ext cx="12192000" cy="6858000"/>
          </a:xfrm>
          <a:prstGeom prst="rect">
            <a:avLst/>
          </a:prstGeom>
        </p:spPr>
      </p:pic>
      <p:sp>
        <p:nvSpPr>
          <p:cNvPr id="8" name="Marcador de texto 13">
            <a:extLst>
              <a:ext uri="{FF2B5EF4-FFF2-40B4-BE49-F238E27FC236}">
                <a16:creationId xmlns:a16="http://schemas.microsoft.com/office/drawing/2014/main" id="{B6CB6766-AA25-7F46-A3DD-4D70475B90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160" y="5054600"/>
            <a:ext cx="11415107" cy="948267"/>
          </a:xfrm>
          <a:prstGeom prst="rect">
            <a:avLst/>
          </a:prstGeom>
        </p:spPr>
        <p:txBody>
          <a:bodyPr wrap="square"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6100" b="1" i="0" spc="-100" baseline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capítulo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D66E09DF-0CE0-6C40-9D23-6DF3B17D89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8160" y="4125011"/>
            <a:ext cx="11415107" cy="922865"/>
          </a:xfrm>
          <a:prstGeom prst="rect">
            <a:avLst/>
          </a:prstGeom>
        </p:spPr>
        <p:txBody>
          <a:bodyPr wrap="square"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6100" b="1" i="0" spc="-100" baseline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00</a:t>
            </a:r>
            <a:br>
              <a:rPr lang="es-ES" dirty="0"/>
            </a:br>
            <a:endParaRPr lang="es-ES" dirty="0"/>
          </a:p>
        </p:txBody>
      </p:sp>
      <p:sp>
        <p:nvSpPr>
          <p:cNvPr id="7" name="Marcador de texto 25">
            <a:extLst>
              <a:ext uri="{FF2B5EF4-FFF2-40B4-BE49-F238E27FC236}">
                <a16:creationId xmlns:a16="http://schemas.microsoft.com/office/drawing/2014/main" id="{0B94D12C-EF15-7241-8F8A-D85C9BC4DD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8160" y="6392630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Subtítulo presentación</a:t>
            </a:r>
          </a:p>
        </p:txBody>
      </p:sp>
    </p:spTree>
    <p:extLst>
      <p:ext uri="{BB962C8B-B14F-4D97-AF65-F5344CB8AC3E}">
        <p14:creationId xmlns:p14="http://schemas.microsoft.com/office/powerpoint/2010/main" val="1077095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617382A-8AAA-CB48-A11C-E5B5301F0D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609"/>
            <a:ext cx="12169585" cy="6845391"/>
          </a:xfrm>
          <a:prstGeom prst="rect">
            <a:avLst/>
          </a:prstGeom>
        </p:spPr>
      </p:pic>
      <p:sp>
        <p:nvSpPr>
          <p:cNvPr id="18" name="Marcador de texto 13">
            <a:extLst>
              <a:ext uri="{FF2B5EF4-FFF2-40B4-BE49-F238E27FC236}">
                <a16:creationId xmlns:a16="http://schemas.microsoft.com/office/drawing/2014/main" id="{39E87D53-8499-8044-B22E-74D4F56221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160" y="5054600"/>
            <a:ext cx="11415107" cy="948267"/>
          </a:xfrm>
          <a:prstGeom prst="rect">
            <a:avLst/>
          </a:prstGeom>
        </p:spPr>
        <p:txBody>
          <a:bodyPr wrap="square"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6100" b="1" i="0" spc="-100" baseline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capítulo</a:t>
            </a:r>
          </a:p>
        </p:txBody>
      </p:sp>
      <p:sp>
        <p:nvSpPr>
          <p:cNvPr id="19" name="Marcador de texto 13">
            <a:extLst>
              <a:ext uri="{FF2B5EF4-FFF2-40B4-BE49-F238E27FC236}">
                <a16:creationId xmlns:a16="http://schemas.microsoft.com/office/drawing/2014/main" id="{4CD4E9A0-39A8-774F-8E5D-965329C429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8160" y="4125011"/>
            <a:ext cx="11415107" cy="922865"/>
          </a:xfrm>
          <a:prstGeom prst="rect">
            <a:avLst/>
          </a:prstGeom>
        </p:spPr>
        <p:txBody>
          <a:bodyPr wrap="square"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6100" b="1" i="0" spc="-100" baseline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00</a:t>
            </a:r>
            <a:br>
              <a:rPr lang="es-ES" dirty="0"/>
            </a:br>
            <a:endParaRPr lang="es-ES" dirty="0"/>
          </a:p>
        </p:txBody>
      </p:sp>
      <p:sp>
        <p:nvSpPr>
          <p:cNvPr id="6" name="Marcador de texto 25">
            <a:extLst>
              <a:ext uri="{FF2B5EF4-FFF2-40B4-BE49-F238E27FC236}">
                <a16:creationId xmlns:a16="http://schemas.microsoft.com/office/drawing/2014/main" id="{776F372C-FA44-BC4A-802E-1F501B3092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8160" y="6392630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Subtítulo presentación</a:t>
            </a:r>
          </a:p>
        </p:txBody>
      </p:sp>
    </p:spTree>
    <p:extLst>
      <p:ext uri="{BB962C8B-B14F-4D97-AF65-F5344CB8AC3E}">
        <p14:creationId xmlns:p14="http://schemas.microsoft.com/office/powerpoint/2010/main" val="873717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eño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97FDEB1-C7E7-264E-BEF2-65660E1A7C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B50D3FED-6049-FA4B-8A37-E5F06A6B46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079" y="1997132"/>
            <a:ext cx="10645842" cy="34337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5000"/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CEBB2E2-DBE2-7D45-85D9-738DBA6B0366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buFont typeface="Arial" panose="020B0604020202020204" pitchFamily="34" charset="0"/>
              <a:buNone/>
            </a:pPr>
            <a:r>
              <a:rPr lang="es-ES" sz="12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27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9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32" name="Marcador de texto 25">
            <a:extLst>
              <a:ext uri="{FF2B5EF4-FFF2-40B4-BE49-F238E27FC236}">
                <a16:creationId xmlns:a16="http://schemas.microsoft.com/office/drawing/2014/main" id="{66002469-9E56-F043-A66E-8B630B63C4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3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C73B503-43E8-934A-9B40-70BACCC702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48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97FDEB1-C7E7-264E-BEF2-65660E1A7C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B50D3FED-6049-FA4B-8A37-E5F06A6B46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079" y="1997132"/>
            <a:ext cx="10645842" cy="34337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5000"/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CEBB2E2-DBE2-7D45-85D9-738DBA6B0366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buFont typeface="Arial" panose="020B0604020202020204" pitchFamily="34" charset="0"/>
              <a:buNone/>
            </a:pPr>
            <a:r>
              <a:rPr lang="es-ES" sz="12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27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9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32" name="Marcador de texto 25">
            <a:extLst>
              <a:ext uri="{FF2B5EF4-FFF2-40B4-BE49-F238E27FC236}">
                <a16:creationId xmlns:a16="http://schemas.microsoft.com/office/drawing/2014/main" id="{66002469-9E56-F043-A66E-8B630B63C4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3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C73B503-43E8-934A-9B40-70BACCC702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32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B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D36275F-3158-3E40-8E88-18EE0F31E9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BB85E97A-5666-E74E-8C82-E93E0115A0AD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ED958E88-22D3-0C44-BFB4-AEE9C2E9E4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079" y="1997132"/>
            <a:ext cx="10645842" cy="34337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50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</a:t>
            </a:r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ABE3CAE6-A0C4-B541-8898-3F0AD2B6B9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5935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7" name="Marcador de texto 25">
            <a:extLst>
              <a:ext uri="{FF2B5EF4-FFF2-40B4-BE49-F238E27FC236}">
                <a16:creationId xmlns:a16="http://schemas.microsoft.com/office/drawing/2014/main" id="{0903A72B-184E-694C-8C61-13AE768339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20446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2"/>
                </a:solidFill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28" name="Marcador de texto 25">
            <a:extLst>
              <a:ext uri="{FF2B5EF4-FFF2-40B4-BE49-F238E27FC236}">
                <a16:creationId xmlns:a16="http://schemas.microsoft.com/office/drawing/2014/main" id="{7D603DB6-623D-C140-BDFA-A8C98EA043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15935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A0C7455-3756-1C4F-B07F-C331055B9F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16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C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adroTexto 20">
            <a:extLst>
              <a:ext uri="{FF2B5EF4-FFF2-40B4-BE49-F238E27FC236}">
                <a16:creationId xmlns:a16="http://schemas.microsoft.com/office/drawing/2014/main" id="{275D6B4F-3422-354D-92D6-68B215D03878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B8AD0D27-82CE-3F4B-93C5-CC5AE27378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079" y="1997132"/>
            <a:ext cx="10645842" cy="34337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50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</a:t>
            </a:r>
          </a:p>
        </p:txBody>
      </p:sp>
      <p:sp>
        <p:nvSpPr>
          <p:cNvPr id="27" name="Marcador de texto 25">
            <a:extLst>
              <a:ext uri="{FF2B5EF4-FFF2-40B4-BE49-F238E27FC236}">
                <a16:creationId xmlns:a16="http://schemas.microsoft.com/office/drawing/2014/main" id="{FA47B6BD-8F6C-234F-89B1-1F018BA062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5337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8" name="Marcador de texto 25">
            <a:extLst>
              <a:ext uri="{FF2B5EF4-FFF2-40B4-BE49-F238E27FC236}">
                <a16:creationId xmlns:a16="http://schemas.microsoft.com/office/drawing/2014/main" id="{2CBF1D92-964D-4347-A9A3-234AF31941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29" name="Marcador de texto 25">
            <a:extLst>
              <a:ext uri="{FF2B5EF4-FFF2-40B4-BE49-F238E27FC236}">
                <a16:creationId xmlns:a16="http://schemas.microsoft.com/office/drawing/2014/main" id="{7C0E5D8D-2821-A24F-AEB3-EE095E1CE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3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632615D-0ED9-3B4D-BC0A-9C19E0A9E0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3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46EBC75A-9B7A-B54E-85DF-B79AF25D84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87EDF925-D83E-B04E-B5F9-5E5F42ED1EF9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0C7BAFB5-0C3A-1442-A5F8-7E6F75E3487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079" y="1997132"/>
            <a:ext cx="10645842" cy="34337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</a:t>
            </a:r>
          </a:p>
        </p:txBody>
      </p:sp>
      <p:sp>
        <p:nvSpPr>
          <p:cNvPr id="21" name="Marcador de texto 25">
            <a:extLst>
              <a:ext uri="{FF2B5EF4-FFF2-40B4-BE49-F238E27FC236}">
                <a16:creationId xmlns:a16="http://schemas.microsoft.com/office/drawing/2014/main" id="{4D65E536-901D-004C-A655-0B89E3C73F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5935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2" name="Marcador de texto 25">
            <a:extLst>
              <a:ext uri="{FF2B5EF4-FFF2-40B4-BE49-F238E27FC236}">
                <a16:creationId xmlns:a16="http://schemas.microsoft.com/office/drawing/2014/main" id="{473DFD97-5404-A343-A081-6506159B58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20446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23" name="Marcador de texto 25">
            <a:extLst>
              <a:ext uri="{FF2B5EF4-FFF2-40B4-BE49-F238E27FC236}">
                <a16:creationId xmlns:a16="http://schemas.microsoft.com/office/drawing/2014/main" id="{3D52AA22-C61D-7041-9072-B6901BA935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15935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D99A9E7-03E3-9642-8A2B-108C262E1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7110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.png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0152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9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13">
            <a:extLst>
              <a:ext uri="{FF2B5EF4-FFF2-40B4-BE49-F238E27FC236}">
                <a16:creationId xmlns:a16="http://schemas.microsoft.com/office/drawing/2014/main" id="{0747F716-090E-B946-B4CB-5827382B29E0}"/>
              </a:ext>
            </a:extLst>
          </p:cNvPr>
          <p:cNvSpPr txBox="1">
            <a:spLocks/>
          </p:cNvSpPr>
          <p:nvPr userDrawn="1"/>
        </p:nvSpPr>
        <p:spPr>
          <a:xfrm>
            <a:off x="8752475" y="6476458"/>
            <a:ext cx="3139920" cy="151732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200" b="1" i="0" kern="1200" spc="0" baseline="0">
                <a:solidFill>
                  <a:schemeClr val="accent4"/>
                </a:solidFill>
                <a:latin typeface="FS Pimlico" panose="0200050606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0ECEC12-63F7-EE49-8F2F-F20D400E7432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D911340-0026-754A-9537-FE77A1EEC9B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65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58" r:id="rId2"/>
    <p:sldLayoutId id="214748371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1750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81" r:id="rId2"/>
    <p:sldLayoutId id="2147483686" r:id="rId3"/>
    <p:sldLayoutId id="2147483687" r:id="rId4"/>
    <p:sldLayoutId id="2147483714" r:id="rId5"/>
    <p:sldLayoutId id="2147483682" r:id="rId6"/>
    <p:sldLayoutId id="2147483693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456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2" r:id="rId2"/>
    <p:sldLayoutId id="2147483703" r:id="rId3"/>
    <p:sldLayoutId id="2147483704" r:id="rId4"/>
    <p:sldLayoutId id="2147483705" r:id="rId5"/>
    <p:sldLayoutId id="2147483715" r:id="rId6"/>
    <p:sldLayoutId id="214748371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E566802-47B6-F549-9BF7-2A9DEA23E58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41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customXml" Target="../ink/ink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E33C133-BD73-224B-A64D-6AFAC7361E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6893" y="204961"/>
            <a:ext cx="7580339" cy="1232398"/>
          </a:xfrm>
        </p:spPr>
        <p:txBody>
          <a:bodyPr/>
          <a:lstStyle/>
          <a:p>
            <a:r>
              <a:rPr lang="es-ES" sz="4000" b="0" dirty="0">
                <a:latin typeface="Visuelt Pro" panose="020B0503040202040104" pitchFamily="34" charset="0"/>
              </a:rPr>
              <a:t>Infraestructura mediante Código </a:t>
            </a:r>
            <a:r>
              <a:rPr lang="es-ES" sz="4000" b="0" dirty="0" err="1">
                <a:latin typeface="Visuelt Pro" panose="020B0503040202040104" pitchFamily="34" charset="0"/>
              </a:rPr>
              <a:t>via</a:t>
            </a:r>
            <a:r>
              <a:rPr lang="es-ES" sz="4000" b="0" dirty="0">
                <a:latin typeface="Visuelt Pro" panose="020B0503040202040104" pitchFamily="34" charset="0"/>
              </a:rPr>
              <a:t> </a:t>
            </a:r>
            <a:r>
              <a:rPr lang="es-ES" sz="4000" b="0" dirty="0" err="1">
                <a:latin typeface="Visuelt Pro" panose="020B0503040202040104" pitchFamily="34" charset="0"/>
              </a:rPr>
              <a:t>Terraform</a:t>
            </a:r>
            <a:r>
              <a:rPr lang="es-ES" sz="4000" b="0" dirty="0">
                <a:latin typeface="Visuelt Pro" panose="020B0503040202040104" pitchFamily="34" charset="0"/>
              </a:rPr>
              <a:t> en Amazon Web </a:t>
            </a:r>
            <a:r>
              <a:rPr lang="es-ES" sz="4000" b="0" dirty="0" err="1">
                <a:latin typeface="Visuelt Pro" panose="020B0503040202040104" pitchFamily="34" charset="0"/>
              </a:rPr>
              <a:t>Services</a:t>
            </a:r>
            <a:endParaRPr lang="es-ES" sz="4000" b="0" dirty="0">
              <a:latin typeface="Visuelt Pro" panose="020B0503040202040104" pitchFamily="34" charset="0"/>
            </a:endParaRP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4EB18A46-7F52-A144-A46A-B18221AE0C68}"/>
              </a:ext>
            </a:extLst>
          </p:cNvPr>
          <p:cNvSpPr txBox="1">
            <a:spLocks/>
          </p:cNvSpPr>
          <p:nvPr/>
        </p:nvSpPr>
        <p:spPr>
          <a:xfrm>
            <a:off x="456320" y="5008161"/>
            <a:ext cx="7570912" cy="563602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3300" b="0" i="0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>
                <a:latin typeface="Visuelt Pro" panose="020B0503040202040104" pitchFamily="34" charset="0"/>
              </a:rPr>
              <a:t>Miguel Angel Gagliardo</a:t>
            </a:r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4EB18A46-7F52-A144-A46A-B18221AE0C68}"/>
              </a:ext>
            </a:extLst>
          </p:cNvPr>
          <p:cNvSpPr txBox="1">
            <a:spLocks/>
          </p:cNvSpPr>
          <p:nvPr/>
        </p:nvSpPr>
        <p:spPr>
          <a:xfrm>
            <a:off x="456320" y="5853564"/>
            <a:ext cx="7570912" cy="563602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3300" b="0" i="0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>
                <a:latin typeface="Visuelt Pro" panose="020B0503040202040104" pitchFamily="34" charset="0"/>
              </a:rPr>
              <a:t>17 de Julio de 2025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5EA02A-7B9D-921F-EC44-2792859C62F2}"/>
              </a:ext>
            </a:extLst>
          </p:cNvPr>
          <p:cNvSpPr txBox="1"/>
          <p:nvPr/>
        </p:nvSpPr>
        <p:spPr>
          <a:xfrm>
            <a:off x="5795889" y="17725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Marcador de texto 4">
            <a:extLst>
              <a:ext uri="{FF2B5EF4-FFF2-40B4-BE49-F238E27FC236}">
                <a16:creationId xmlns:a16="http://schemas.microsoft.com/office/drawing/2014/main" id="{8E7EEC58-7054-069A-E51A-30DD35E1F4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6893" y="1578259"/>
            <a:ext cx="7570912" cy="563602"/>
          </a:xfrm>
        </p:spPr>
        <p:txBody>
          <a:bodyPr/>
          <a:lstStyle/>
          <a:p>
            <a:r>
              <a:rPr lang="es-ES" sz="3200" dirty="0">
                <a:latin typeface="Visuelt Pro" panose="020B0503040202040104" pitchFamily="34" charset="0"/>
              </a:rPr>
              <a:t>Grado en Ingeniería Informática</a:t>
            </a:r>
          </a:p>
        </p:txBody>
      </p:sp>
    </p:spTree>
    <p:extLst>
      <p:ext uri="{BB962C8B-B14F-4D97-AF65-F5344CB8AC3E}">
        <p14:creationId xmlns:p14="http://schemas.microsoft.com/office/powerpoint/2010/main" val="2306625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C433344-C225-A444-8257-AD0A8053E0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Project Management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13BA96F-DDC8-A841-AB05-95E9B0A3E1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96373" cy="276999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  <p:sp>
        <p:nvSpPr>
          <p:cNvPr id="6" name="Marcador de texto 3">
            <a:extLst>
              <a:ext uri="{FF2B5EF4-FFF2-40B4-BE49-F238E27FC236}">
                <a16:creationId xmlns:a16="http://schemas.microsoft.com/office/drawing/2014/main" id="{2DF5FB36-F5C9-2DD7-235C-0E41FFEDAC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7464" y="306003"/>
            <a:ext cx="4159359" cy="282083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03. Metodología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F5C7E1-A599-E4A5-3E84-AE4C667CE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755" y="1417731"/>
            <a:ext cx="10226490" cy="499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928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DB752-F749-90C3-0A10-AE649AED1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8C84A0-98AE-350D-DEE3-7DC3AE2BA7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Seguimiento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DC50A7-D3B9-6639-F169-BB06468940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96373" cy="276999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9D752E09-9C75-E866-25F8-3486327384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7464" y="306003"/>
            <a:ext cx="4159359" cy="282083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03. Metodología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1EF36F2C-BB54-B876-2494-AAF8A7EADB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079" y="1635391"/>
            <a:ext cx="10645842" cy="4051976"/>
          </a:xfrm>
        </p:spPr>
        <p:txBody>
          <a:bodyPr/>
          <a:lstStyle/>
          <a:p>
            <a:pPr algn="l"/>
            <a:r>
              <a:rPr lang="es-ES" sz="3600" dirty="0" err="1">
                <a:latin typeface="Visuelt Pro" panose="020B0503040202040104" pitchFamily="34" charset="0"/>
              </a:rPr>
              <a:t>Burnup</a:t>
            </a:r>
            <a:r>
              <a:rPr lang="es-ES" sz="3600" dirty="0">
                <a:latin typeface="Visuelt Pro" panose="020B0503040202040104" pitchFamily="34" charset="0"/>
              </a:rPr>
              <a:t> charts</a:t>
            </a:r>
            <a:br>
              <a:rPr lang="es-ES" sz="3600" dirty="0">
                <a:latin typeface="Visuelt Pro" panose="020B0503040202040104" pitchFamily="34" charset="0"/>
              </a:rPr>
            </a:br>
            <a:br>
              <a:rPr lang="es-ES" sz="3600" dirty="0">
                <a:latin typeface="Visuelt Pro" panose="020B0503040202040104" pitchFamily="34" charset="0"/>
              </a:rPr>
            </a:br>
            <a:r>
              <a:rPr lang="es-ES" sz="3600" dirty="0">
                <a:latin typeface="Visuelt Pro" panose="020B0503040202040104" pitchFamily="34" charset="0"/>
              </a:rPr>
              <a:t>Reuniones con Tutor</a:t>
            </a:r>
            <a:br>
              <a:rPr lang="es-ES" sz="3600" dirty="0">
                <a:latin typeface="Visuelt Pro" panose="020B0503040202040104" pitchFamily="34" charset="0"/>
              </a:rPr>
            </a:br>
            <a:br>
              <a:rPr lang="es-ES" sz="3600" dirty="0">
                <a:latin typeface="Visuelt Pro" panose="020B0503040202040104" pitchFamily="34" charset="0"/>
              </a:rPr>
            </a:br>
            <a:r>
              <a:rPr lang="es-ES" sz="3600" dirty="0" err="1">
                <a:latin typeface="Visuelt Pro" panose="020B0503040202040104" pitchFamily="34" charset="0"/>
              </a:rPr>
              <a:t>Feedback</a:t>
            </a:r>
            <a:r>
              <a:rPr lang="es-ES" sz="3600" dirty="0">
                <a:latin typeface="Visuelt Pro" panose="020B0503040202040104" pitchFamily="34" charset="0"/>
              </a:rPr>
              <a:t> Continuo</a:t>
            </a:r>
          </a:p>
        </p:txBody>
      </p:sp>
      <p:pic>
        <p:nvPicPr>
          <p:cNvPr id="9" name="Picture 8" descr="A graph on a computer screen&#10;&#10;AI-generated content may be incorrect.">
            <a:extLst>
              <a:ext uri="{FF2B5EF4-FFF2-40B4-BE49-F238E27FC236}">
                <a16:creationId xmlns:a16="http://schemas.microsoft.com/office/drawing/2014/main" id="{3BE6F719-47AF-7AE4-CD73-9EBE1C818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661" y="1170633"/>
            <a:ext cx="6032456" cy="460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377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D6E90-0ED1-E671-2A87-3759BFF18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575AD273-72D9-33E4-FA4D-15394FA6B2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s-ES" dirty="0">
                <a:latin typeface="Visuelt Pro" panose="020B0503040202040104" pitchFamily="34" charset="0"/>
              </a:rPr>
              <a:t>Desarrollo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72D2DB6-578A-59F7-B5E3-D9687F5184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04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201B7C3-7E6F-0C61-B689-BD986F1F9B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76277" cy="276999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810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937AF-7325-ABC2-0EA1-7E2B94B41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AEB044D-8D2B-D43A-D7E9-45F6BFC5D0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Aplicación “</a:t>
            </a:r>
            <a:r>
              <a:rPr lang="es-ES" dirty="0" err="1">
                <a:latin typeface="Visuelt Pro" panose="020B0503040202040104" pitchFamily="34" charset="0"/>
              </a:rPr>
              <a:t>Microblog</a:t>
            </a:r>
            <a:r>
              <a:rPr lang="es-ES" dirty="0">
                <a:latin typeface="Visuelt Pro" panose="020B0503040202040104" pitchFamily="34" charset="0"/>
              </a:rPr>
              <a:t>”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C6F2388-745D-82D3-8752-77F01B2862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96373" cy="276999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E726CBA-879B-BC71-56ED-3C6B4849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382" y="1299642"/>
            <a:ext cx="5747539" cy="482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E331933F-62A9-25B5-7950-02830916C0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079" y="1997132"/>
            <a:ext cx="10645842" cy="3433758"/>
          </a:xfrm>
        </p:spPr>
        <p:txBody>
          <a:bodyPr/>
          <a:lstStyle/>
          <a:p>
            <a:pPr algn="l"/>
            <a:r>
              <a:rPr lang="es-ES" sz="3600" dirty="0"/>
              <a:t>Python </a:t>
            </a:r>
            <a:r>
              <a:rPr lang="es-ES" sz="3600" dirty="0" err="1"/>
              <a:t>Webapp</a:t>
            </a:r>
            <a:r>
              <a:rPr lang="es-ES" sz="3600" dirty="0"/>
              <a:t> sencilla</a:t>
            </a:r>
            <a:br>
              <a:rPr lang="es-ES" sz="3600" dirty="0"/>
            </a:br>
            <a:br>
              <a:rPr lang="es-ES" sz="3600" dirty="0"/>
            </a:br>
            <a:r>
              <a:rPr lang="es-ES" sz="3600" dirty="0"/>
              <a:t>Rapid </a:t>
            </a:r>
            <a:r>
              <a:rPr lang="es-ES" sz="3600" dirty="0" err="1"/>
              <a:t>Development</a:t>
            </a:r>
            <a:endParaRPr lang="es-ES" sz="3600" dirty="0"/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E33C39D9-5A0E-E9CC-268D-31C640F581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7464" y="306003"/>
            <a:ext cx="4159359" cy="282083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04. Desarrollo</a:t>
            </a:r>
          </a:p>
        </p:txBody>
      </p:sp>
    </p:spTree>
    <p:extLst>
      <p:ext uri="{BB962C8B-B14F-4D97-AF65-F5344CB8AC3E}">
        <p14:creationId xmlns:p14="http://schemas.microsoft.com/office/powerpoint/2010/main" val="3512551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BB210-EF81-0D0D-B7BC-F3B0E2574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5179ED4-57D7-969A-EEEB-4788D74EDF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649EC0D-91B4-B858-612C-2E692BA951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96373" cy="276999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D580132-BF74-3A4A-F95B-2ED3E698D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504" y="1424994"/>
            <a:ext cx="7502992" cy="49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43AD55E0-422A-A201-547D-CE4013BD68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7464" y="306003"/>
            <a:ext cx="4159359" cy="282083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04. Desarrollo</a:t>
            </a:r>
          </a:p>
        </p:txBody>
      </p:sp>
    </p:spTree>
    <p:extLst>
      <p:ext uri="{BB962C8B-B14F-4D97-AF65-F5344CB8AC3E}">
        <p14:creationId xmlns:p14="http://schemas.microsoft.com/office/powerpoint/2010/main" val="2455129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C3174-289C-466C-073B-0126638F1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F36411-0838-5023-931E-97C341E650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4" y="894089"/>
            <a:ext cx="5640918" cy="523642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Autenticación Dinámica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3D424D4-BFA7-D8E1-D37A-AD9F00C64B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04. Desarrollo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42D25D5-4D82-5B0C-33BF-F30C7D991F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96373" cy="276999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D525072-3E27-0437-B3F2-30267385E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847" y="1723734"/>
            <a:ext cx="7230321" cy="451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3FD1807-891E-1FA5-6F8B-3CA1A5E0FB13}"/>
                  </a:ext>
                </a:extLst>
              </p14:cNvPr>
              <p14:cNvContentPartPr/>
              <p14:nvPr/>
            </p14:nvContentPartPr>
            <p14:xfrm>
              <a:off x="3072808" y="1554840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3FD1807-891E-1FA5-6F8B-3CA1A5E0FB1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66688" y="1548720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3068550-0FD1-2DE0-F53B-B19CC1CDC763}"/>
                  </a:ext>
                </a:extLst>
              </p14:cNvPr>
              <p14:cNvContentPartPr/>
              <p14:nvPr/>
            </p14:nvContentPartPr>
            <p14:xfrm>
              <a:off x="2395288" y="1683720"/>
              <a:ext cx="108000" cy="20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3068550-0FD1-2DE0-F53B-B19CC1CDC76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32288" y="1621080"/>
                <a:ext cx="233640" cy="146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1506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ECDDE-6925-6625-CC68-D26B5218C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5C9C247-70F7-7DCE-69E5-38BBD98770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4" y="894089"/>
            <a:ext cx="5640918" cy="523642"/>
          </a:xfrm>
        </p:spPr>
        <p:txBody>
          <a:bodyPr/>
          <a:lstStyle/>
          <a:p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y el manejo de Estado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399D6D-38C8-FBD9-5295-69546E97B2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96373" cy="276999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741D4B38-85B3-F8BB-7D9B-96DAA6618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285" y="1991486"/>
            <a:ext cx="7660193" cy="4046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texto 3">
            <a:extLst>
              <a:ext uri="{FF2B5EF4-FFF2-40B4-BE49-F238E27FC236}">
                <a16:creationId xmlns:a16="http://schemas.microsoft.com/office/drawing/2014/main" id="{F85C4AAE-4664-814D-8E97-3BD62B8DA2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7464" y="306003"/>
            <a:ext cx="4159359" cy="282083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04. Desarrollo</a:t>
            </a:r>
          </a:p>
        </p:txBody>
      </p:sp>
    </p:spTree>
    <p:extLst>
      <p:ext uri="{BB962C8B-B14F-4D97-AF65-F5344CB8AC3E}">
        <p14:creationId xmlns:p14="http://schemas.microsoft.com/office/powerpoint/2010/main" val="2261948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336D2-BEE0-1351-A838-CF718DA1E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B427FA27-8C91-F547-43A3-CD0DD42686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s-ES" dirty="0">
                <a:latin typeface="Visuelt Pro" panose="020B0503040202040104" pitchFamily="34" charset="0"/>
              </a:rPr>
              <a:t>Resultados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E5A5602-DBD9-7FB2-CD4F-98C7876E85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05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E375AA9-5FAE-9B1F-DD47-DBBE2EB42E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76277" cy="276999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778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464F0-8554-3D3E-6058-572E156CC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CA109F-F922-2A4C-A903-874B7FDC61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079" y="1635391"/>
            <a:ext cx="10645842" cy="4051976"/>
          </a:xfrm>
        </p:spPr>
        <p:txBody>
          <a:bodyPr/>
          <a:lstStyle/>
          <a:p>
            <a:pPr algn="l"/>
            <a:r>
              <a:rPr lang="es-ES" sz="3600" dirty="0">
                <a:latin typeface="Visuelt Pro" panose="020B0503040202040104" pitchFamily="34" charset="0"/>
              </a:rPr>
              <a:t>Código Reutilizable y Auditable</a:t>
            </a:r>
            <a:br>
              <a:rPr lang="es-ES" sz="3600" dirty="0">
                <a:latin typeface="Visuelt Pro" panose="020B0503040202040104" pitchFamily="34" charset="0"/>
              </a:rPr>
            </a:br>
            <a:br>
              <a:rPr lang="es-ES" sz="3600" dirty="0">
                <a:latin typeface="Visuelt Pro" panose="020B0503040202040104" pitchFamily="34" charset="0"/>
              </a:rPr>
            </a:br>
            <a:r>
              <a:rPr lang="es-ES" sz="3600" dirty="0">
                <a:latin typeface="Visuelt Pro" panose="020B0503040202040104" pitchFamily="34" charset="0"/>
              </a:rPr>
              <a:t>Entorno de Desarrollo Ágil</a:t>
            </a:r>
            <a:br>
              <a:rPr lang="es-ES" sz="3600" dirty="0">
                <a:latin typeface="Visuelt Pro" panose="020B0503040202040104" pitchFamily="34" charset="0"/>
              </a:rPr>
            </a:br>
            <a:br>
              <a:rPr lang="es-ES" sz="3600" dirty="0">
                <a:latin typeface="Visuelt Pro" panose="020B0503040202040104" pitchFamily="34" charset="0"/>
              </a:rPr>
            </a:br>
            <a:r>
              <a:rPr lang="es-ES" sz="3600" dirty="0">
                <a:latin typeface="Visuelt Pro" panose="020B0503040202040104" pitchFamily="34" charset="0"/>
              </a:rPr>
              <a:t>Sencillez para replicar entornos</a:t>
            </a:r>
            <a:br>
              <a:rPr lang="es-ES" sz="3600" dirty="0">
                <a:latin typeface="Visuelt Pro" panose="020B0503040202040104" pitchFamily="34" charset="0"/>
              </a:rPr>
            </a:br>
            <a:br>
              <a:rPr lang="es-ES" sz="3600" dirty="0">
                <a:latin typeface="Visuelt Pro" panose="020B0503040202040104" pitchFamily="34" charset="0"/>
              </a:rPr>
            </a:br>
            <a:r>
              <a:rPr lang="es-ES" sz="3600" dirty="0">
                <a:latin typeface="Visuelt Pro" panose="020B0503040202040104" pitchFamily="34" charset="0"/>
              </a:rPr>
              <a:t>Mejor colaboración en equipos de trabajo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F7149F-0ABD-F9A2-D0C4-B0BE123BF2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Ventajas Obtenidas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CAD56A5-782A-062F-195A-C87DFD396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96373" cy="276999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5C79B86-3762-E01A-5CCB-6F7A19ED40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7464" y="306003"/>
            <a:ext cx="4159359" cy="282083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05. Resultados</a:t>
            </a:r>
          </a:p>
        </p:txBody>
      </p:sp>
    </p:spTree>
    <p:extLst>
      <p:ext uri="{BB962C8B-B14F-4D97-AF65-F5344CB8AC3E}">
        <p14:creationId xmlns:p14="http://schemas.microsoft.com/office/powerpoint/2010/main" val="3028626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93A81-AF27-21EC-21FC-0C82B5575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E0D1F0-AC70-E654-1ACF-5BDD531708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4" y="894089"/>
            <a:ext cx="5640918" cy="523642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Árbol de Dependencias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088A183-9183-39B7-0EAC-33AEE6B93D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05. Resultados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63ACAB9-F9E8-1983-4B03-A3ABD4EDA8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96373" cy="276999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  <p:pic>
        <p:nvPicPr>
          <p:cNvPr id="6" name="Picture 5" descr="A diagram of a software development&#10;&#10;AI-generated content may be incorrect.">
            <a:extLst>
              <a:ext uri="{FF2B5EF4-FFF2-40B4-BE49-F238E27FC236}">
                <a16:creationId xmlns:a16="http://schemas.microsoft.com/office/drawing/2014/main" id="{1CAB3D1E-EC43-554F-1E56-21C35EDF3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454" y="94688"/>
            <a:ext cx="5517143" cy="611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72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03137A3-D766-D948-A031-2301139F2E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s-ES" dirty="0">
                <a:latin typeface="Visuelt Pro" panose="020B0503040202040104" pitchFamily="34" charset="0"/>
              </a:rPr>
              <a:t>Introducción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9400AF4-2D6B-2A46-B14B-F4D05A480F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01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B5834AB-28EE-825D-027D-5CD798E34C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76277" cy="276999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94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B899B-F762-DA51-EEC1-A2BAB2799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212C670-BFEE-4566-18AA-AE62D3B8B2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4" y="894089"/>
            <a:ext cx="5640918" cy="523642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Despliegue Manual vs </a:t>
            </a:r>
            <a:r>
              <a:rPr lang="es-ES" dirty="0" err="1">
                <a:latin typeface="Visuelt Pro" panose="020B0503040202040104" pitchFamily="34" charset="0"/>
              </a:rPr>
              <a:t>IaC</a:t>
            </a:r>
            <a:endParaRPr lang="es-ES" dirty="0">
              <a:latin typeface="Visuelt Pro" panose="020B05030402020401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03722DA-9D3D-EFEB-01FD-0E2D94B14A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05. Resultados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2D59566-AA3D-AD3B-E86C-50D65C7E5F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96373" cy="276999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9FF990-AF04-3400-717D-35A2D9171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766" y="1723734"/>
            <a:ext cx="9289231" cy="404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62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86595-F442-9A4B-7DBC-47A970DE0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B495EF61-E485-96AF-CA47-65254FAA26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s-ES" dirty="0">
                <a:latin typeface="Visuelt Pro" panose="020B0503040202040104" pitchFamily="34" charset="0"/>
              </a:rPr>
              <a:t>Conclusiones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EFBB5E3-54A8-9103-80C2-351B5B5D53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06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7914A7E-CF03-BA4B-6D21-3DB0B7B4C3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76277" cy="276999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640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82DF6-07CF-7739-3F21-8AE4ACDD3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E902A2-686E-E23A-0340-569C08B6CB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079" y="1635391"/>
            <a:ext cx="10645842" cy="4051976"/>
          </a:xfrm>
        </p:spPr>
        <p:txBody>
          <a:bodyPr/>
          <a:lstStyle/>
          <a:p>
            <a:pPr algn="l"/>
            <a:r>
              <a:rPr lang="es-ES" sz="3500" dirty="0">
                <a:latin typeface="Visuelt Pro" panose="020B0503040202040104" pitchFamily="34" charset="0"/>
              </a:rPr>
              <a:t>Automatización y Eficiencia Operativa</a:t>
            </a:r>
            <a:br>
              <a:rPr lang="es-ES" sz="3500" dirty="0">
                <a:latin typeface="Visuelt Pro" panose="020B0503040202040104" pitchFamily="34" charset="0"/>
              </a:rPr>
            </a:br>
            <a:br>
              <a:rPr lang="es-ES" sz="3500" dirty="0">
                <a:latin typeface="Visuelt Pro" panose="020B0503040202040104" pitchFamily="34" charset="0"/>
              </a:rPr>
            </a:br>
            <a:r>
              <a:rPr lang="es-ES" sz="3500" dirty="0">
                <a:latin typeface="Visuelt Pro" panose="020B0503040202040104" pitchFamily="34" charset="0"/>
              </a:rPr>
              <a:t>Consistencia y Reducción de Errores</a:t>
            </a:r>
            <a:br>
              <a:rPr lang="es-ES" sz="3500" dirty="0">
                <a:latin typeface="Visuelt Pro" panose="020B0503040202040104" pitchFamily="34" charset="0"/>
              </a:rPr>
            </a:br>
            <a:br>
              <a:rPr lang="es-ES" sz="3500" dirty="0">
                <a:latin typeface="Visuelt Pro" panose="020B0503040202040104" pitchFamily="34" charset="0"/>
              </a:rPr>
            </a:br>
            <a:r>
              <a:rPr lang="es-ES" sz="3500" dirty="0">
                <a:latin typeface="Visuelt Pro" panose="020B0503040202040104" pitchFamily="34" charset="0"/>
              </a:rPr>
              <a:t>Escalabilidad, Auditabilidad, Mantenimiento Simplificado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1D27247-21B3-EF6A-6B9A-483882801C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4" y="894089"/>
            <a:ext cx="4455213" cy="523642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Impacto en Operaciones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C37D1FE-DA09-AAC3-5EE1-3ED361E86A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96373" cy="276999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CA5DD83-10B8-37F8-1B84-F560FEB25C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7464" y="306003"/>
            <a:ext cx="4159359" cy="282083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06. Conclusiones</a:t>
            </a:r>
          </a:p>
        </p:txBody>
      </p:sp>
    </p:spTree>
    <p:extLst>
      <p:ext uri="{BB962C8B-B14F-4D97-AF65-F5344CB8AC3E}">
        <p14:creationId xmlns:p14="http://schemas.microsoft.com/office/powerpoint/2010/main" val="2173124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B993D-36CF-2A15-7C54-CC3F2C236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7F0831-EF9B-7FE2-6F65-E0856DA0FA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079" y="1912389"/>
            <a:ext cx="10645842" cy="3934317"/>
          </a:xfrm>
        </p:spPr>
        <p:txBody>
          <a:bodyPr/>
          <a:lstStyle/>
          <a:p>
            <a:pPr algn="l"/>
            <a:r>
              <a:rPr lang="es-ES" sz="3500" dirty="0">
                <a:latin typeface="Visuelt Pro" panose="020B0503040202040104" pitchFamily="34" charset="0"/>
              </a:rPr>
              <a:t>CI/CD</a:t>
            </a:r>
            <a:br>
              <a:rPr lang="es-ES" sz="3500" dirty="0">
                <a:latin typeface="Visuelt Pro" panose="020B0503040202040104" pitchFamily="34" charset="0"/>
              </a:rPr>
            </a:br>
            <a:br>
              <a:rPr lang="es-ES" sz="3500" dirty="0">
                <a:latin typeface="Visuelt Pro" panose="020B0503040202040104" pitchFamily="34" charset="0"/>
              </a:rPr>
            </a:br>
            <a:r>
              <a:rPr lang="es-ES" sz="3500" dirty="0">
                <a:latin typeface="Visuelt Pro" panose="020B0503040202040104" pitchFamily="34" charset="0"/>
              </a:rPr>
              <a:t>Smart </a:t>
            </a:r>
            <a:r>
              <a:rPr lang="es-ES" sz="3500" dirty="0" err="1">
                <a:latin typeface="Visuelt Pro" panose="020B0503040202040104" pitchFamily="34" charset="0"/>
              </a:rPr>
              <a:t>Monitoring</a:t>
            </a:r>
            <a:r>
              <a:rPr lang="es-ES" sz="3500" dirty="0">
                <a:latin typeface="Visuelt Pro" panose="020B0503040202040104" pitchFamily="34" charset="0"/>
              </a:rPr>
              <a:t> </a:t>
            </a:r>
            <a:br>
              <a:rPr lang="es-ES" sz="3500" dirty="0">
                <a:latin typeface="Visuelt Pro" panose="020B0503040202040104" pitchFamily="34" charset="0"/>
              </a:rPr>
            </a:br>
            <a:br>
              <a:rPr lang="es-ES" sz="3500" dirty="0">
                <a:latin typeface="Visuelt Pro" panose="020B0503040202040104" pitchFamily="34" charset="0"/>
              </a:rPr>
            </a:br>
            <a:r>
              <a:rPr lang="es-ES" sz="3500" dirty="0">
                <a:latin typeface="Visuelt Pro" panose="020B0503040202040104" pitchFamily="34" charset="0"/>
              </a:rPr>
              <a:t>Pruebas automatizadas</a:t>
            </a:r>
            <a:br>
              <a:rPr lang="es-ES" sz="3500" dirty="0">
                <a:latin typeface="Visuelt Pro" panose="020B0503040202040104" pitchFamily="34" charset="0"/>
              </a:rPr>
            </a:br>
            <a:br>
              <a:rPr lang="es-ES" sz="3500" dirty="0">
                <a:latin typeface="Visuelt Pro" panose="020B0503040202040104" pitchFamily="34" charset="0"/>
              </a:rPr>
            </a:br>
            <a:r>
              <a:rPr lang="es-ES" sz="3500" dirty="0">
                <a:latin typeface="Visuelt Pro" panose="020B0503040202040104" pitchFamily="34" charset="0"/>
              </a:rPr>
              <a:t>Auto escalado dinámico</a:t>
            </a:r>
            <a:br>
              <a:rPr lang="es-ES" sz="3500" dirty="0">
                <a:latin typeface="Visuelt Pro" panose="020B0503040202040104" pitchFamily="34" charset="0"/>
              </a:rPr>
            </a:br>
            <a:endParaRPr lang="es-ES" sz="3500" dirty="0">
              <a:latin typeface="Visuelt Pro" panose="020B0503040202040104" pitchFamily="34" charset="0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DA79779-7D70-1902-451F-BE679C5F3E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4" y="894089"/>
            <a:ext cx="5639071" cy="523642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Áreas de Mejora y Trabajo Futuro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25BD551-E087-5DDB-6B10-0A34DF6110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96373" cy="276999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EA62F56-845F-3709-C73D-FCE166DDEC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7464" y="306003"/>
            <a:ext cx="4159359" cy="282083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06. Conclusiones</a:t>
            </a:r>
          </a:p>
        </p:txBody>
      </p:sp>
    </p:spTree>
    <p:extLst>
      <p:ext uri="{BB962C8B-B14F-4D97-AF65-F5344CB8AC3E}">
        <p14:creationId xmlns:p14="http://schemas.microsoft.com/office/powerpoint/2010/main" val="2655457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800B7-D7F9-0D53-3081-F0A2758A4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E6ED60-7A20-4A72-88E4-9E2C61B12E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7000" dirty="0">
                <a:latin typeface="Visuelt Pro" panose="020B0503040202040104" pitchFamily="34" charset="0"/>
              </a:rPr>
              <a:t>Reflexión Final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5D67062-AC0E-49DB-16CB-06DF8D48BA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06. Conclusiones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568D21D-FC10-2B38-9F65-C1FF2F4F98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65598"/>
            <a:ext cx="4666228" cy="310755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551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A0B6B3-C0D3-9540-A35A-BD4AC7EA9D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7000" b="1" dirty="0">
                <a:latin typeface="Visuelt Pro" panose="020B0503040202040104" pitchFamily="34" charset="0"/>
              </a:rPr>
              <a:t>DEMO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5BF0F35-D814-BF4C-9D33-27A9F7375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38093" cy="312268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183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BA48434-93B9-FE47-BC51-EF7D2545CBF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956211" y="1175802"/>
            <a:ext cx="7580339" cy="59754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s-ES" sz="4400" b="1" dirty="0">
                <a:latin typeface="Visuelt Pro" panose="020B0503040202040104" pitchFamily="34" charset="0"/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1977850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C433344-C225-A444-8257-AD0A8053E0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4" y="894089"/>
            <a:ext cx="4676277" cy="523642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De lo Físico a lo Declarativo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8A6AF7C4-4E8C-C2B4-53C3-6656273C94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079" y="1560006"/>
            <a:ext cx="10645842" cy="4499150"/>
          </a:xfrm>
        </p:spPr>
        <p:txBody>
          <a:bodyPr/>
          <a:lstStyle/>
          <a:p>
            <a:pPr algn="l" fontAlgn="base"/>
            <a:r>
              <a:rPr lang="en-US" sz="3600" dirty="0" err="1"/>
              <a:t>Entornos</a:t>
            </a:r>
            <a:r>
              <a:rPr lang="en-US" sz="3600" dirty="0"/>
              <a:t> </a:t>
            </a:r>
            <a:r>
              <a:rPr lang="en-US" sz="3600" dirty="0" err="1"/>
              <a:t>Físicos</a:t>
            </a:r>
            <a:r>
              <a:rPr lang="en-US" sz="3600" dirty="0"/>
              <a:t> &gt; </a:t>
            </a:r>
            <a:r>
              <a:rPr lang="en-US" sz="3600" dirty="0" err="1"/>
              <a:t>Virtualizados</a:t>
            </a:r>
            <a:r>
              <a:rPr lang="en-US" sz="3600" dirty="0"/>
              <a:t> &gt; Cloud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 err="1"/>
              <a:t>Escalabilidad</a:t>
            </a:r>
            <a:r>
              <a:rPr lang="en-US" sz="3600" dirty="0"/>
              <a:t> + </a:t>
            </a:r>
            <a:r>
              <a:rPr lang="en-US" sz="3600" dirty="0" err="1"/>
              <a:t>Agilidad</a:t>
            </a:r>
            <a:r>
              <a:rPr lang="en-US" sz="3600" dirty="0"/>
              <a:t> + </a:t>
            </a:r>
            <a:r>
              <a:rPr lang="en-US" sz="3600" dirty="0" err="1"/>
              <a:t>Reducción</a:t>
            </a:r>
            <a:r>
              <a:rPr lang="en-US" sz="3600" dirty="0"/>
              <a:t> de Costos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 err="1"/>
              <a:t>Persisten</a:t>
            </a:r>
            <a:r>
              <a:rPr lang="en-US" sz="3600" dirty="0"/>
              <a:t> </a:t>
            </a:r>
            <a:r>
              <a:rPr lang="en-US" sz="3600" dirty="0" err="1"/>
              <a:t>cuellos</a:t>
            </a:r>
            <a:r>
              <a:rPr lang="en-US" sz="3600" dirty="0"/>
              <a:t> de </a:t>
            </a:r>
            <a:r>
              <a:rPr lang="en-US" sz="3600" dirty="0" err="1"/>
              <a:t>botella</a:t>
            </a:r>
            <a:r>
              <a:rPr lang="en-US" sz="3600" dirty="0"/>
              <a:t> </a:t>
            </a:r>
            <a:r>
              <a:rPr lang="en-US" sz="3600" dirty="0" err="1"/>
              <a:t>por</a:t>
            </a:r>
            <a:r>
              <a:rPr lang="en-US" sz="3600" dirty="0"/>
              <a:t> gestion manual</a:t>
            </a:r>
            <a:endParaRPr lang="es-ES" sz="3600" dirty="0">
              <a:latin typeface="Visuelt Pro" panose="020B0503040202040104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08D909-BDB2-E4EE-9DE7-C1216D829C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76277" cy="276999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4F3A21A0-B2D0-DE2F-9D5D-31A16E31E3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7464" y="306003"/>
            <a:ext cx="4159359" cy="282083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01. Introducción</a:t>
            </a:r>
          </a:p>
        </p:txBody>
      </p:sp>
    </p:spTree>
    <p:extLst>
      <p:ext uri="{BB962C8B-B14F-4D97-AF65-F5344CB8AC3E}">
        <p14:creationId xmlns:p14="http://schemas.microsoft.com/office/powerpoint/2010/main" val="3432965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6D7EF3-4AE3-5445-BDF5-03EF3ED668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s-ES" sz="3600" dirty="0" err="1"/>
              <a:t>IaC</a:t>
            </a:r>
            <a:r>
              <a:rPr lang="es-ES" sz="3600" dirty="0"/>
              <a:t> esencial en entornos Ágiles</a:t>
            </a:r>
            <a:br>
              <a:rPr lang="es-ES" sz="3600" dirty="0"/>
            </a:br>
            <a:br>
              <a:rPr lang="es-ES" sz="3600" dirty="0"/>
            </a:br>
            <a:r>
              <a:rPr lang="es-ES" sz="3600" dirty="0"/>
              <a:t>Reducción de tiempos de despliegue</a:t>
            </a:r>
            <a:br>
              <a:rPr lang="es-ES" sz="3600" dirty="0"/>
            </a:br>
            <a:br>
              <a:rPr lang="es-ES" sz="3600" dirty="0"/>
            </a:br>
            <a:r>
              <a:rPr lang="es-ES" sz="3600" dirty="0"/>
              <a:t>Replicar ambientes</a:t>
            </a:r>
            <a:br>
              <a:rPr lang="es-ES" sz="3600" dirty="0"/>
            </a:br>
            <a:br>
              <a:rPr lang="es-ES" sz="3600" dirty="0"/>
            </a:br>
            <a:r>
              <a:rPr lang="es-ES" sz="3600" dirty="0"/>
              <a:t>Demanda en Mercado IT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C433344-C225-A444-8257-AD0A8053E0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Motivaciones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13BA96F-DDC8-A841-AB05-95E9B0A3E1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96374" cy="276999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  <p:sp>
        <p:nvSpPr>
          <p:cNvPr id="6" name="Marcador de texto 3">
            <a:extLst>
              <a:ext uri="{FF2B5EF4-FFF2-40B4-BE49-F238E27FC236}">
                <a16:creationId xmlns:a16="http://schemas.microsoft.com/office/drawing/2014/main" id="{8983242E-04D9-B695-03AB-3CC7CED31F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7464" y="306003"/>
            <a:ext cx="4159359" cy="282083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01. Introducción</a:t>
            </a:r>
          </a:p>
        </p:txBody>
      </p:sp>
      <p:pic>
        <p:nvPicPr>
          <p:cNvPr id="8" name="Picture 7" descr="A blue arrow with white text&#10;&#10;AI-generated content may be incorrect.">
            <a:extLst>
              <a:ext uri="{FF2B5EF4-FFF2-40B4-BE49-F238E27FC236}">
                <a16:creationId xmlns:a16="http://schemas.microsoft.com/office/drawing/2014/main" id="{C667DF4A-8CE0-C1FD-2B07-1834CF593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274" y="3529483"/>
            <a:ext cx="5267647" cy="22783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174770-8B07-4AD0-0712-6C7EAEDFAA1F}"/>
              </a:ext>
            </a:extLst>
          </p:cNvPr>
          <p:cNvSpPr txBox="1"/>
          <p:nvPr/>
        </p:nvSpPr>
        <p:spPr>
          <a:xfrm>
            <a:off x="6237772" y="5740986"/>
            <a:ext cx="61370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i="1" dirty="0"/>
              <a:t>Fuente: https://</a:t>
            </a:r>
            <a:r>
              <a:rPr lang="en-US" sz="1000" i="1" dirty="0" err="1"/>
              <a:t>docs.cloudbees.com</a:t>
            </a:r>
            <a:r>
              <a:rPr lang="en-US" sz="1000" i="1" dirty="0"/>
              <a:t>/docs/</a:t>
            </a:r>
            <a:r>
              <a:rPr lang="en-US" sz="1000" i="1" dirty="0" err="1"/>
              <a:t>cloudbees</a:t>
            </a:r>
            <a:r>
              <a:rPr lang="en-US" sz="1000" i="1" dirty="0"/>
              <a:t>-cd/latest/plan/server-topology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150325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9F0AF-81E4-97CC-FC21-E92FE27D7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50AE53C-132A-87A2-985E-94C84C52CD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s-ES" dirty="0">
                <a:latin typeface="Visuelt Pro" panose="020B0503040202040104" pitchFamily="34" charset="0"/>
              </a:rPr>
              <a:t>Tecnologías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498615-602E-5527-3E76-E89A530C28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02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DDBC78F5-88F9-9119-9231-44CBF392BB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76277" cy="276999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416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A0C66-0353-3B52-5834-82E64C117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A355A9B-AAC0-BFD1-A5E8-EB9CD9C069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A3A4772-CB37-32C3-54A6-740F60F510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96374" cy="276999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  <p:sp>
        <p:nvSpPr>
          <p:cNvPr id="6" name="Marcador de texto 3">
            <a:extLst>
              <a:ext uri="{FF2B5EF4-FFF2-40B4-BE49-F238E27FC236}">
                <a16:creationId xmlns:a16="http://schemas.microsoft.com/office/drawing/2014/main" id="{8A03C03F-2485-82A3-0C49-2D4374BA5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7464" y="306003"/>
            <a:ext cx="4159359" cy="282083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02. Tecnologías</a:t>
            </a:r>
          </a:p>
        </p:txBody>
      </p:sp>
      <p:pic>
        <p:nvPicPr>
          <p:cNvPr id="12" name="Picture 11" descr="A graph of company's growth&#10;&#10;AI-generated content may be incorrect.">
            <a:extLst>
              <a:ext uri="{FF2B5EF4-FFF2-40B4-BE49-F238E27FC236}">
                <a16:creationId xmlns:a16="http://schemas.microsoft.com/office/drawing/2014/main" id="{A9A31774-6E3E-B026-254F-B363F1F4D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420" y="1784616"/>
            <a:ext cx="5292802" cy="3815307"/>
          </a:xfrm>
          <a:prstGeom prst="rect">
            <a:avLst/>
          </a:prstGeom>
        </p:spPr>
      </p:pic>
      <p:pic>
        <p:nvPicPr>
          <p:cNvPr id="14" name="Picture 13" descr="A cloud computing diagram with orange and white text&#10;&#10;AI-generated content may be incorrect.">
            <a:extLst>
              <a:ext uri="{FF2B5EF4-FFF2-40B4-BE49-F238E27FC236}">
                <a16:creationId xmlns:a16="http://schemas.microsoft.com/office/drawing/2014/main" id="{55C2696F-8C68-A488-6D67-DB38702E8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827" y="2192580"/>
            <a:ext cx="4714668" cy="29943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B3DCDD-F86E-B993-7245-1D53EF8A5118}"/>
              </a:ext>
            </a:extLst>
          </p:cNvPr>
          <p:cNvSpPr txBox="1"/>
          <p:nvPr/>
        </p:nvSpPr>
        <p:spPr>
          <a:xfrm>
            <a:off x="6096000" y="5740986"/>
            <a:ext cx="6137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Fuente: https://</a:t>
            </a:r>
            <a:r>
              <a:rPr lang="en-US" sz="1100" i="1" dirty="0" err="1"/>
              <a:t>www.theregister.com</a:t>
            </a:r>
            <a:r>
              <a:rPr lang="en-US" sz="1100" i="1" dirty="0"/>
              <a:t>/2022/05/02/cloud_market_share_q1_2022/</a:t>
            </a:r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0AE3ED-2725-C211-48FC-FCDC4E479572}"/>
              </a:ext>
            </a:extLst>
          </p:cNvPr>
          <p:cNvSpPr txBox="1"/>
          <p:nvPr/>
        </p:nvSpPr>
        <p:spPr>
          <a:xfrm>
            <a:off x="789827" y="5740986"/>
            <a:ext cx="613703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Fuente: https://</a:t>
            </a:r>
            <a:r>
              <a:rPr lang="en-US" sz="1100" i="1" dirty="0" err="1"/>
              <a:t>radixweb.com</a:t>
            </a:r>
            <a:r>
              <a:rPr lang="en-US" sz="1100" i="1" dirty="0"/>
              <a:t>/</a:t>
            </a:r>
            <a:r>
              <a:rPr lang="en-US" sz="1100" i="1" dirty="0" err="1"/>
              <a:t>aws</a:t>
            </a:r>
            <a:r>
              <a:rPr lang="en-US" sz="1100" i="1" dirty="0"/>
              <a:t>-development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85571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0B3DD-32C8-7457-9155-ECF700E6D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721A66A-EA9D-89E6-80DD-2D75C3627F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 err="1">
                <a:latin typeface="Visuelt Pro" panose="020B0503040202040104" pitchFamily="34" charset="0"/>
              </a:rPr>
              <a:t>Terraform</a:t>
            </a:r>
            <a:endParaRPr lang="es-ES" dirty="0">
              <a:latin typeface="Visuelt Pro" panose="020B0503040202040104" pitchFamily="34" charset="0"/>
            </a:endParaRP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7427428-51C5-8A57-9474-3E492F5C1B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96374" cy="276999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  <p:sp>
        <p:nvSpPr>
          <p:cNvPr id="6" name="Marcador de texto 3">
            <a:extLst>
              <a:ext uri="{FF2B5EF4-FFF2-40B4-BE49-F238E27FC236}">
                <a16:creationId xmlns:a16="http://schemas.microsoft.com/office/drawing/2014/main" id="{7BD8DD2F-A4C2-44D3-4750-0115CBE69F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7464" y="306003"/>
            <a:ext cx="4159359" cy="282083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02. Tecnologías</a:t>
            </a:r>
          </a:p>
        </p:txBody>
      </p:sp>
      <p:pic>
        <p:nvPicPr>
          <p:cNvPr id="8" name="Picture 7" descr="A table with green and red check boxes&#10;&#10;AI-generated content may be incorrect.">
            <a:extLst>
              <a:ext uri="{FF2B5EF4-FFF2-40B4-BE49-F238E27FC236}">
                <a16:creationId xmlns:a16="http://schemas.microsoft.com/office/drawing/2014/main" id="{F6151220-2F9B-47F8-8C0B-84FEAE107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838" y="2565616"/>
            <a:ext cx="5428774" cy="2296789"/>
          </a:xfrm>
          <a:prstGeom prst="rect">
            <a:avLst/>
          </a:prstGeom>
        </p:spPr>
      </p:pic>
      <p:pic>
        <p:nvPicPr>
          <p:cNvPr id="7" name="Picture 6" descr="A blue and black logo&#10;&#10;AI-generated content may be incorrect.">
            <a:extLst>
              <a:ext uri="{FF2B5EF4-FFF2-40B4-BE49-F238E27FC236}">
                <a16:creationId xmlns:a16="http://schemas.microsoft.com/office/drawing/2014/main" id="{BA086472-BB56-1A48-FF8D-9A4B25A3A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01" y="2125034"/>
            <a:ext cx="2806574" cy="280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969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B82FD-9486-857D-9AD1-5B987A84F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ACE7D7-39BA-5CBB-0A0E-5D48F03FC7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Contenedores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3E2261B-5C17-88BB-05DB-B7EA2723B2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96374" cy="276999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  <p:sp>
        <p:nvSpPr>
          <p:cNvPr id="6" name="Marcador de texto 3">
            <a:extLst>
              <a:ext uri="{FF2B5EF4-FFF2-40B4-BE49-F238E27FC236}">
                <a16:creationId xmlns:a16="http://schemas.microsoft.com/office/drawing/2014/main" id="{C854BF49-EAA1-9525-6BE5-BACA0BCB9A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7464" y="306003"/>
            <a:ext cx="4159359" cy="282083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02. Tecnologías</a:t>
            </a:r>
          </a:p>
        </p:txBody>
      </p:sp>
      <p:pic>
        <p:nvPicPr>
          <p:cNvPr id="10" name="Picture 9" descr="A table with text on it&#10;&#10;AI-generated content may be incorrect.">
            <a:extLst>
              <a:ext uri="{FF2B5EF4-FFF2-40B4-BE49-F238E27FC236}">
                <a16:creationId xmlns:a16="http://schemas.microsoft.com/office/drawing/2014/main" id="{77D6DFC0-921E-FF36-4F3D-F3F54707F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17614"/>
            <a:ext cx="5029917" cy="2381421"/>
          </a:xfrm>
          <a:prstGeom prst="rect">
            <a:avLst/>
          </a:prstGeom>
        </p:spPr>
      </p:pic>
      <p:pic>
        <p:nvPicPr>
          <p:cNvPr id="7" name="Picture 6" descr="A blue logo with a whale&#10;&#10;AI-generated content may be incorrect.">
            <a:extLst>
              <a:ext uri="{FF2B5EF4-FFF2-40B4-BE49-F238E27FC236}">
                <a16:creationId xmlns:a16="http://schemas.microsoft.com/office/drawing/2014/main" id="{81488980-12BA-3D5E-9B5D-05DCB84E0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599" y="2417615"/>
            <a:ext cx="4233637" cy="238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31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0DCDC-4B7C-FE83-1751-451CF08FD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42B9C43-A03A-D926-65E3-DC08F12583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s-ES" dirty="0">
                <a:latin typeface="Visuelt Pro" panose="020B0503040202040104" pitchFamily="34" charset="0"/>
              </a:rPr>
              <a:t>Metodología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F423E7-40D0-C07D-A6FA-D777B9281E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CD785E-EF22-C433-05BE-CF78A27355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76277" cy="276999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369113"/>
      </p:ext>
    </p:extLst>
  </p:cSld>
  <p:clrMapOvr>
    <a:masterClrMapping/>
  </p:clrMapOvr>
</p:sld>
</file>

<file path=ppt/theme/theme1.xml><?xml version="1.0" encoding="utf-8"?>
<a:theme xmlns:a="http://schemas.openxmlformats.org/drawingml/2006/main" name="Caratulas">
  <a:themeElements>
    <a:clrScheme name="Viu">
      <a:dk1>
        <a:srgbClr val="000000"/>
      </a:dk1>
      <a:lt1>
        <a:srgbClr val="FFFFFF"/>
      </a:lt1>
      <a:dk2>
        <a:srgbClr val="CDCFCE"/>
      </a:dk2>
      <a:lt2>
        <a:srgbClr val="FFFFFF"/>
      </a:lt2>
      <a:accent1>
        <a:srgbClr val="FDECE8"/>
      </a:accent1>
      <a:accent2>
        <a:srgbClr val="F5B8A1"/>
      </a:accent2>
      <a:accent3>
        <a:srgbClr val="F19672"/>
      </a:accent3>
      <a:accent4>
        <a:srgbClr val="F3A788"/>
      </a:accent4>
      <a:accent5>
        <a:srgbClr val="EB7243"/>
      </a:accent5>
      <a:accent6>
        <a:srgbClr val="E64F12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presentación (1) (1)" id="{71ECE292-F097-426F-B4A7-FD7CD2666D43}" vid="{7FE2F312-AB08-40E7-ACBD-7379E494E430}"/>
    </a:ext>
  </a:extLst>
</a:theme>
</file>

<file path=ppt/theme/theme2.xml><?xml version="1.0" encoding="utf-8"?>
<a:theme xmlns:a="http://schemas.openxmlformats.org/drawingml/2006/main" name="Capítulo">
  <a:themeElements>
    <a:clrScheme name="Viu">
      <a:dk1>
        <a:srgbClr val="000000"/>
      </a:dk1>
      <a:lt1>
        <a:srgbClr val="FFFFFF"/>
      </a:lt1>
      <a:dk2>
        <a:srgbClr val="CDCFCE"/>
      </a:dk2>
      <a:lt2>
        <a:srgbClr val="FFFFFF"/>
      </a:lt2>
      <a:accent1>
        <a:srgbClr val="FDECE8"/>
      </a:accent1>
      <a:accent2>
        <a:srgbClr val="F5B8A1"/>
      </a:accent2>
      <a:accent3>
        <a:srgbClr val="F19672"/>
      </a:accent3>
      <a:accent4>
        <a:srgbClr val="F3A788"/>
      </a:accent4>
      <a:accent5>
        <a:srgbClr val="EB7243"/>
      </a:accent5>
      <a:accent6>
        <a:srgbClr val="E64F12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presentación (1) (1)" id="{71ECE292-F097-426F-B4A7-FD7CD2666D43}" vid="{9A3A5CC0-B4C9-4401-B90C-B1BEECC27E81}"/>
    </a:ext>
  </a:extLst>
</a:theme>
</file>

<file path=ppt/theme/theme3.xml><?xml version="1.0" encoding="utf-8"?>
<a:theme xmlns:a="http://schemas.openxmlformats.org/drawingml/2006/main" name="Destacados Slide">
  <a:themeElements>
    <a:clrScheme name="Viu">
      <a:dk1>
        <a:srgbClr val="000000"/>
      </a:dk1>
      <a:lt1>
        <a:srgbClr val="FFFFFF"/>
      </a:lt1>
      <a:dk2>
        <a:srgbClr val="CDCFCE"/>
      </a:dk2>
      <a:lt2>
        <a:srgbClr val="E54E13"/>
      </a:lt2>
      <a:accent1>
        <a:srgbClr val="FDECE8"/>
      </a:accent1>
      <a:accent2>
        <a:srgbClr val="F5B8A1"/>
      </a:accent2>
      <a:accent3>
        <a:srgbClr val="F19672"/>
      </a:accent3>
      <a:accent4>
        <a:srgbClr val="F3A788"/>
      </a:accent4>
      <a:accent5>
        <a:srgbClr val="EB7243"/>
      </a:accent5>
      <a:accent6>
        <a:srgbClr val="E64F12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presentación (1) (1)" id="{71ECE292-F097-426F-B4A7-FD7CD2666D43}" vid="{0C1A9907-5B6E-482B-843D-B89F6293C400}"/>
    </a:ext>
  </a:extLst>
</a:theme>
</file>

<file path=ppt/theme/theme4.xml><?xml version="1.0" encoding="utf-8"?>
<a:theme xmlns:a="http://schemas.openxmlformats.org/drawingml/2006/main" name="Contenido Slide">
  <a:themeElements>
    <a:clrScheme name="Viu">
      <a:dk1>
        <a:srgbClr val="000000"/>
      </a:dk1>
      <a:lt1>
        <a:srgbClr val="FFFFFF"/>
      </a:lt1>
      <a:dk2>
        <a:srgbClr val="CDCFCE"/>
      </a:dk2>
      <a:lt2>
        <a:srgbClr val="E54E13"/>
      </a:lt2>
      <a:accent1>
        <a:srgbClr val="FDECE8"/>
      </a:accent1>
      <a:accent2>
        <a:srgbClr val="F5B8A1"/>
      </a:accent2>
      <a:accent3>
        <a:srgbClr val="F19672"/>
      </a:accent3>
      <a:accent4>
        <a:srgbClr val="F3A788"/>
      </a:accent4>
      <a:accent5>
        <a:srgbClr val="EB7243"/>
      </a:accent5>
      <a:accent6>
        <a:srgbClr val="E64F12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presentación (1) (1)" id="{71ECE292-F097-426F-B4A7-FD7CD2666D43}" vid="{5B4F95D1-3846-4E41-A6AB-B3C3728635E6}"/>
    </a:ext>
  </a:extLst>
</a:theme>
</file>

<file path=ppt/theme/theme5.xml><?xml version="1.0" encoding="utf-8"?>
<a:theme xmlns:a="http://schemas.openxmlformats.org/drawingml/2006/main" name="Gráficos">
  <a:themeElements>
    <a:clrScheme name="Viu gráficos">
      <a:dk1>
        <a:srgbClr val="000000"/>
      </a:dk1>
      <a:lt1>
        <a:srgbClr val="FFFFFF"/>
      </a:lt1>
      <a:dk2>
        <a:srgbClr val="CDCFCE"/>
      </a:dk2>
      <a:lt2>
        <a:srgbClr val="E54E13"/>
      </a:lt2>
      <a:accent1>
        <a:srgbClr val="E45115"/>
      </a:accent1>
      <a:accent2>
        <a:srgbClr val="EC7240"/>
      </a:accent2>
      <a:accent3>
        <a:srgbClr val="F2A788"/>
      </a:accent3>
      <a:accent4>
        <a:srgbClr val="F19672"/>
      </a:accent4>
      <a:accent5>
        <a:srgbClr val="F5B8A0"/>
      </a:accent5>
      <a:accent6>
        <a:srgbClr val="FEEDE5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presentación (1) (1)" id="{71ECE292-F097-426F-B4A7-FD7CD2666D43}" vid="{E9B410BF-BAEE-4774-BA07-90728BF79702}"/>
    </a:ext>
  </a:extLst>
</a:theme>
</file>

<file path=ppt/theme/theme6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GDDescripcion xmlns="ef848eef-985f-4e5f-af94-9b10d2c40a72" xsi:nil="true"/>
    <N_x00ba_versi_x00f3_n xmlns="17bdaf06-e97e-4c95-a053-70575cfc447b">1</N_x00ba_versi_x00f3_n>
    <Tipo_x0020_de_x0020_Servicio xmlns="ef848eef-985f-4e5f-af94-9b10d2c40a72" xsi:nil="true"/>
    <WEB xmlns="17bdaf06-e97e-4c95-a053-70575cfc447b">false</WEB>
    <Evaluación xmlns="ef848eef-985f-4e5f-af94-9b10d2c40a72" xsi:nil="true"/>
    <VIGENTE0 xmlns="17bdaf06-e97e-4c95-a053-70575cfc447b">SI</VIGENTE0>
    <Motivobaja xmlns="17bdaf06-e97e-4c95-a053-70575cfc447b">Se actualiza la documentación relativa a TFTs para integrar los TFTs grupales</Motivobaja>
    <Fechabaja xmlns="17bdaf06-e97e-4c95-a053-70575cfc447b" xsi:nil="true"/>
    <Responsable_x0020_ xmlns="ef848eef-985f-4e5f-af94-9b10d2c40a72" xsi:nil="true"/>
    <Fechaalta xmlns="17bdaf06-e97e-4c95-a053-70575cfc447b">2025-04-16T07:00:00+00:00</Fechaalta>
    <TIPODOC xmlns="17bdaf06-e97e-4c95-a053-70575cfc447b">Formato</TIPODOC>
    <_x00da_ltimarevisi_x00f3_n xmlns="17bdaf06-e97e-4c95-a053-70575cfc447b" xsi:nil="true"/>
    <N_x00ba__x0020_de_x0020_Incidencias_x0020_ xmlns="ef848eef-985f-4e5f-af94-9b10d2c40a72" xsi:nil="true"/>
    <GDAsuntoF3 xmlns="ef848eef-985f-4e5f-af94-9b10d2c40a72" xsi:nil="true"/>
    <Homologado_x0020_por xmlns="ef848eef-985f-4e5f-af94-9b10d2c40a72" xsi:nil="true"/>
    <Vigente xmlns="ef848eef-985f-4e5f-af94-9b10d2c40a72">true</Vigente>
    <PROCESO xmlns="17bdaf06-e97e-4c95-a053-70575cfc447b">P11_ DESARROLLO DOCENCIA</PROCESO>
    <Fecha_x0020_Firma xmlns="ef848eef-985f-4e5f-af94-9b10d2c40a72" xsi:nil="true"/>
    <GDTipoDoc xmlns="ef848eef-985f-4e5f-af94-9b10d2c40a72" xsi:nil="true"/>
    <GDUBFisica xmlns="ef848eef-985f-4e5f-af94-9b10d2c40a72" xsi:nil="true"/>
    <AYUDAPDI xmlns="17bdaf06-e97e-4c95-a053-70575cfc447b">true</AYUDAPDI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VIU" ma:contentTypeID="0x0101001F78872F1579B14E90DA3A6EEDE63FFE0018510EEED1C50C49AD0F3D3BCEAAFC3C" ma:contentTypeVersion="26" ma:contentTypeDescription="" ma:contentTypeScope="" ma:versionID="d0b27130e95aaa99b0c356f807fd553b">
  <xsd:schema xmlns:xsd="http://www.w3.org/2001/XMLSchema" xmlns:xs="http://www.w3.org/2001/XMLSchema" xmlns:p="http://schemas.microsoft.com/office/2006/metadata/properties" xmlns:ns2="ef848eef-985f-4e5f-af94-9b10d2c40a72" xmlns:ns3="17bdaf06-e97e-4c95-a053-70575cfc447b" targetNamespace="http://schemas.microsoft.com/office/2006/metadata/properties" ma:root="true" ma:fieldsID="15aeb2f0f67f5185a412b0c5958713dc" ns2:_="" ns3:_="">
    <xsd:import namespace="ef848eef-985f-4e5f-af94-9b10d2c40a72"/>
    <xsd:import namespace="17bdaf06-e97e-4c95-a053-70575cfc447b"/>
    <xsd:element name="properties">
      <xsd:complexType>
        <xsd:sequence>
          <xsd:element name="documentManagement">
            <xsd:complexType>
              <xsd:all>
                <xsd:element ref="ns2:GDDescripcion" minOccurs="0"/>
                <xsd:element ref="ns2:GDTipoDoc" minOccurs="0"/>
                <xsd:element ref="ns2:GDAsuntoF3" minOccurs="0"/>
                <xsd:element ref="ns2:Vigente"/>
                <xsd:element ref="ns2:Fecha_x0020_Firma" minOccurs="0"/>
                <xsd:element ref="ns2:Responsable_x0020_" minOccurs="0"/>
                <xsd:element ref="ns2:Tipo_x0020_de_x0020_Servicio" minOccurs="0"/>
                <xsd:element ref="ns2:Homologado_x0020_por" minOccurs="0"/>
                <xsd:element ref="ns2:Evaluación" minOccurs="0"/>
                <xsd:element ref="ns2:GDUBFisica" minOccurs="0"/>
                <xsd:element ref="ns2:N_x00ba__x0020_de_x0020_Incidencias_x0020_" minOccurs="0"/>
                <xsd:element ref="ns3:TIPODOC" minOccurs="0"/>
                <xsd:element ref="ns3:N_x00ba_versi_x00f3_n" minOccurs="0"/>
                <xsd:element ref="ns3:Fechaalta" minOccurs="0"/>
                <xsd:element ref="ns3:Fechabaja" minOccurs="0"/>
                <xsd:element ref="ns3:Motivobaja" minOccurs="0"/>
                <xsd:element ref="ns3:VIGENTE0" minOccurs="0"/>
                <xsd:element ref="ns3:PROCESO" minOccurs="0"/>
                <xsd:element ref="ns3:_x00da_ltimarevisi_x00f3_n" minOccurs="0"/>
                <xsd:element ref="ns3:AYUDAPDI" minOccurs="0"/>
                <xsd:element ref="ns3:WEB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848eef-985f-4e5f-af94-9b10d2c40a72" elementFormDefault="qualified">
    <xsd:import namespace="http://schemas.microsoft.com/office/2006/documentManagement/types"/>
    <xsd:import namespace="http://schemas.microsoft.com/office/infopath/2007/PartnerControls"/>
    <xsd:element name="GDDescripcion" ma:index="2" nillable="true" ma:displayName="Descripcion" ma:internalName="GDDescripcion">
      <xsd:simpleType>
        <xsd:restriction base="dms:Note"/>
      </xsd:simpleType>
    </xsd:element>
    <xsd:element name="GDTipoDoc" ma:index="3" nillable="true" ma:displayName="Tipo documento" ma:format="Dropdown" ma:internalName="GDTipoDoc">
      <xsd:simpleType>
        <xsd:restriction base="dms:Choice">
          <xsd:enumeration value="Acta"/>
          <xsd:enumeration value="Acuerdo de colaboración"/>
          <xsd:enumeration value="Acuerdo Marco"/>
          <xsd:enumeration value="Adenda"/>
          <xsd:enumeration value="Anexo"/>
          <xsd:enumeration value="Bases"/>
          <xsd:enumeration value="Concurso"/>
          <xsd:enumeration value="Contrato"/>
          <xsd:enumeration value="Convenio"/>
          <xsd:enumeration value="Implantación"/>
          <xsd:enumeration value="Informe"/>
          <xsd:enumeration value="Manual"/>
          <xsd:enumeration value="Norma"/>
          <xsd:enumeration value="Notificación"/>
          <xsd:enumeration value="Procedimiento"/>
          <xsd:enumeration value="Promoción"/>
          <xsd:enumeration value="Reacredita"/>
          <xsd:enumeration value="Reglamento"/>
          <xsd:enumeration value="Resolución"/>
          <xsd:enumeration value="Seguimiento"/>
          <xsd:enumeration value="Verificación"/>
        </xsd:restriction>
      </xsd:simpleType>
    </xsd:element>
    <xsd:element name="GDAsuntoF3" ma:index="4" nillable="true" ma:displayName="Asuntos" ma:format="Dropdown" ma:internalName="GDAsuntoF3">
      <xsd:simpleType>
        <xsd:restriction base="dms:Choice">
          <xsd:enumeration value="Concurso"/>
          <xsd:enumeration value="Documento interno"/>
          <xsd:enumeration value="VIU"/>
          <xsd:enumeration value="VIU ANECA"/>
          <xsd:enumeration value="VIU AVAP"/>
          <xsd:enumeration value="VIU BOE DOGV"/>
          <xsd:enumeration value="VIU Consejo Universidades"/>
          <xsd:enumeration value="VIU Instituciones"/>
        </xsd:restriction>
      </xsd:simpleType>
    </xsd:element>
    <xsd:element name="Vigente" ma:index="5" ma:displayName="Vigente" ma:default="1" ma:format="Dropdown" ma:internalName="Vigente">
      <xsd:simpleType>
        <xsd:restriction base="dms:Boolean"/>
      </xsd:simpleType>
    </xsd:element>
    <xsd:element name="Fecha_x0020_Firma" ma:index="6" nillable="true" ma:displayName="Fecha Firma" ma:default="" ma:format="DateTime" ma:internalName="Fecha_x0020_Firma">
      <xsd:simpleType>
        <xsd:restriction base="dms:DateTime"/>
      </xsd:simpleType>
    </xsd:element>
    <xsd:element name="Responsable_x0020_" ma:index="7" nillable="true" ma:displayName="Responsable " ma:default="" ma:format="Dropdown" ma:internalName="Responsable_x0020_">
      <xsd:simpleType>
        <xsd:restriction base="dms:Choice">
          <xsd:enumeration value="ADMISIONES"/>
          <xsd:enumeration value="CX"/>
          <xsd:enumeration value="DIRECCIÓN DE CALIDAD Y SOSTENIBILIDAD"/>
          <xsd:enumeration value="DIRECCIÓN DE PROYECTOS ACADÉMICOS"/>
          <xsd:enumeration value="ESCUELA INGENIERÍA, CIENCIA Y TECNOLOGÍA"/>
          <xsd:enumeration value="FACULTAD ARTES, HUMANIDADES Y COMUNICACIÓN"/>
          <xsd:enumeration value="FACULTAD CIENCIAS EDUCACIÓN"/>
          <xsd:enumeration value="FACULTAD CIENCIAS SALUD"/>
          <xsd:enumeration value="FACULTAD CIENCIAS SOCIALES Y JURÍDICAS"/>
          <xsd:enumeration value="GABINETE RECTORADO"/>
          <xsd:enumeration value="GERENCIA"/>
          <xsd:enumeration value="MARKETING"/>
          <xsd:enumeration value="RRHH"/>
          <xsd:enumeration value="SECRETARÍA GENERAL"/>
          <xsd:enumeration value="VR DOCENCIA E INNOVACIÓN_CRAI"/>
          <xsd:enumeration value="VR DOCENCIA E INNOVACIÓN_FORMACIÓN"/>
          <xsd:enumeration value="VR INVESTIGACIÓN Y TRANSFERENCIA"/>
          <xsd:enumeration value="VR PROFESORADO Y ORDENACIÓN"/>
          <xsd:enumeration value="VR TECNOLOGÍA Y TRANSFORMACIÓN DIGITAL"/>
        </xsd:restriction>
      </xsd:simpleType>
    </xsd:element>
    <xsd:element name="Tipo_x0020_de_x0020_Servicio" ma:index="8" nillable="true" ma:displayName="Tipo de Servicio" ma:default="" ma:format="Dropdown" ma:internalName="Tipo_x0020_de_x0020_Servicio">
      <xsd:simpleType>
        <xsd:restriction base="dms:Choice">
          <xsd:enumeration value="Derechos de autor _ Acuerdos comerciales"/>
          <xsd:enumeration value="Empresas Grupo _ Empresas Grupo"/>
          <xsd:enumeration value="Asesoría Laboral _ Otros servicios"/>
          <xsd:enumeration value="Auditoría  _ Otros servicios"/>
          <xsd:enumeration value="Consultorías varias - Servicios profesionales _ Otros servicios"/>
          <xsd:enumeration value="Estudios de mercado _ Otros servicios"/>
          <xsd:enumeration value="Notarios _ Otros servicios"/>
          <xsd:enumeration value="Otros Servicios _ Otros servicios"/>
          <xsd:enumeration value="Prevención de riesgos _ Otros servicios"/>
          <xsd:enumeration value="Seguros _ Otros servicios"/>
          <xsd:enumeration value="Servicios Financieros _ Otros servicios"/>
          <xsd:enumeration value="Servicios jurídicos _ Otros servicios"/>
          <xsd:enumeration value="Servicios técnicos  _ Otros servicios"/>
          <xsd:enumeration value="Tintoreria _ Otros servicios"/>
          <xsd:enumeration value="Diseño y Producción PLV _ Producción"/>
          <xsd:enumeration value="Impresión _ Producción"/>
          <xsd:enumeration value="Marketing Directo (Mailings,BBDD) _ Producción"/>
          <xsd:enumeration value="Material Audiovisual _ Producción"/>
          <xsd:enumeration value="Patentes y Marcas _ Producción"/>
          <xsd:enumeration value="Servicios editoriales _ Producción"/>
          <xsd:enumeration value="Traducción _ Producción"/>
          <xsd:enumeration value="Autorías _ Producto"/>
          <xsd:enumeration value="Material Didáctico _ Producto"/>
          <xsd:enumeration value="Material Docente _ Producto"/>
          <xsd:enumeration value="Obsequios y Merchandising _ Producto"/>
          <xsd:enumeration value="Utillaje y PAE _ Producto"/>
          <xsd:enumeration value="Prácticas Centro _ Profesores"/>
          <xsd:enumeration value="Prácticas tutor _ Profesores"/>
          <xsd:enumeration value="Profesores colaboradores _ Profesores"/>
          <xsd:enumeration value="Profesores colaboradores puntuales _ Profesores"/>
          <xsd:enumeration value="Agencia de medios _ Publicidad y Marketing"/>
          <xsd:enumeration value="Agencia de noticias _ Publicidad y Marketing"/>
          <xsd:enumeration value="Agencias Creativas _ Publicidad y Marketing"/>
          <xsd:enumeration value="Agencias de Branding _ Publicidad y Marketing"/>
          <xsd:enumeration value="Agencias de Comunicación y RRPP _ Publicidad y Marketing"/>
          <xsd:enumeration value="Agencias de publicidad _ Publicidad y Marketing"/>
          <xsd:enumeration value="Agencias Reputación Digital _ Publicidad y Marketing"/>
          <xsd:enumeration value="Catálogos _ Publicidad y Marketing"/>
          <xsd:enumeration value="Creación de contenidos y mat. promocional _ Publicidad y Marketing"/>
          <xsd:enumeration value="Diseño y Prod. PLV - Producción _ Publicidad y Marketing"/>
          <xsd:enumeration value="Eventos y ferias _ Publicidad y Marketing"/>
          <xsd:enumeration value="Gastos de Publicidad/ Marketing _ Publicidad y Marketing"/>
          <xsd:enumeration value="Inversión medios Radio _ Publicidad y Marketing"/>
          <xsd:enumeration value="Inversión medios TV _ Publicidad y Marketing"/>
          <xsd:enumeration value="Premios _ Publicidad y Marketing"/>
          <xsd:enumeration value="Presentaciones y actos literarios _ Publicidad y Marketing"/>
          <xsd:enumeration value="Producción Audiovisual - Producción _ Publicidad y Marketing"/>
          <xsd:enumeration value="Producción spot _ Publicidad y Marketing"/>
          <xsd:enumeration value="Promocion en PV - Producción _ Publicidad y Marketing"/>
          <xsd:enumeration value="Consultorias varias - Servicios profesionales _ Real Estate"/>
          <xsd:enumeration value="Instalaciones obra _ Real Estate"/>
          <xsd:enumeration value="Mobiliario obra _ Real Estate"/>
          <xsd:enumeration value="Obras y reformas _ Real Estate"/>
          <xsd:enumeration value="Alquiler de software, licencias, plataformas y aplicac. _ Tecnología"/>
          <xsd:enumeration value="Aplicaciones informáticas (licencias perpetuas) _ Tecnología"/>
          <xsd:enumeration value="Centralita _ Tecnología"/>
          <xsd:enumeration value="Certificaciones Digitales _ Tecnología"/>
          <xsd:enumeration value="Consultoria de proyectos _ Tecnología"/>
          <xsd:enumeration value="Consultoría IT _ Tecnología"/>
          <xsd:enumeration value="Gestión documental e impresión _ Tecnología"/>
          <xsd:enumeration value="Hosting _ Tecnología"/>
          <xsd:enumeration value="Mto. Software _ Tecnología"/>
          <xsd:enumeration value="Correo _ Transportes"/>
          <xsd:enumeration value="Agua _ Servicios Generales"/>
          <xsd:enumeration value="Alquiler aparcamientos _ Servicios Generales"/>
          <xsd:enumeration value="Arrendamiento locales _ Servicios Generales"/>
          <xsd:enumeration value="Catering alimentación _ Servicios Generales"/>
          <xsd:enumeration value="Catering y Restauración _ Servicios Generales"/>
          <xsd:enumeration value="Comunidad de propietarios _ Servicios Generales"/>
          <xsd:enumeration value="Contratación Pers. Externo _ Servicios Generales"/>
          <xsd:enumeration value="Control de plagas e higiene _ Servicios Generales"/>
          <xsd:enumeration value="Cuotas y asociaciones _ Servicios Generales"/>
          <xsd:enumeration value="ETT _ Servicios Generales"/>
          <xsd:enumeration value="Formación _ Servicios Generales"/>
          <xsd:enumeration value="Gas y electricidad _ Servicios Generales"/>
          <xsd:enumeration value="Gestion de resíduos _ Servicios Generales"/>
          <xsd:enumeration value="Instalaciones _ Servicios Generales"/>
          <xsd:enumeration value="Jardineria _ Servicios Generales"/>
          <xsd:enumeration value="Limpieza _ Servicios Generales"/>
          <xsd:enumeration value="Mantenimiento elevadores _ Servicios Generales"/>
          <xsd:enumeration value="Mantenimiento general _ Servicios Generales"/>
          <xsd:enumeration value="Material de oficina y pequeño mobiliario _ Servicios Generales"/>
          <xsd:enumeration value="Mobiliario _ Servicios Generales"/>
          <xsd:enumeration value="Obras y reformas _ Servicios Generales"/>
          <xsd:enumeration value="Otras Infraestructuras _ Servicios Generales"/>
          <xsd:enumeration value="Otras Inmovilizado material _ Servicios Generales"/>
          <xsd:enumeration value="Reparación y conservación _ Servicios Generales"/>
          <xsd:enumeration value="Seguridad y vigilancia  _ Servicios Generales"/>
          <xsd:enumeration value="Seguros personal _ Servicios Generales"/>
          <xsd:enumeration value="Seguros Retribución Flexible _ Servicios Generales"/>
          <xsd:enumeration value="Selección de personal _ Servicios Generales"/>
          <xsd:enumeration value="Suscripciones _ Servicios Generales"/>
          <xsd:enumeration value="Telefonía _ Servicios Generales"/>
          <xsd:enumeration value="Vending _ Servicios Generales"/>
        </xsd:restriction>
      </xsd:simpleType>
    </xsd:element>
    <xsd:element name="Homologado_x0020_por" ma:index="9" nillable="true" ma:displayName="Homologado por" ma:default="" ma:format="Dropdown" ma:internalName="Homologado_x0020_por">
      <xsd:simpleType>
        <xsd:restriction base="dms:Choice">
          <xsd:enumeration value="Servicio prestado"/>
          <xsd:enumeration value="Histórico"/>
          <xsd:enumeration value="Grupo Planeta"/>
        </xsd:restriction>
      </xsd:simpleType>
    </xsd:element>
    <xsd:element name="Evaluación" ma:index="10" nillable="true" ma:displayName="Evaluación" ma:default="" ma:format="Dropdown" ma:internalName="Evaluaci_x00f3_n">
      <xsd:simpleType>
        <xsd:restriction base="dms:Choice">
          <xsd:enumeration value="A_Apto"/>
          <xsd:enumeration value="B_A prueba"/>
          <xsd:enumeration value="C_No apto"/>
        </xsd:restriction>
      </xsd:simpleType>
    </xsd:element>
    <xsd:element name="GDUBFisica" ma:index="11" nillable="true" ma:displayName="Ub. Física" ma:internalName="GDUBFisica">
      <xsd:simpleType>
        <xsd:restriction base="dms:Note">
          <xsd:maxLength value="255"/>
        </xsd:restriction>
      </xsd:simpleType>
    </xsd:element>
    <xsd:element name="N_x00ba__x0020_de_x0020_Incidencias_x0020_" ma:index="18" nillable="true" ma:displayName="Nº de Incidencias " ma:default="" ma:internalName="N_x00BA__x0020_de_x0020_Incidencias_x0020_" ma:percentage="FALSE">
      <xsd:simpleType>
        <xsd:restriction base="dms:Number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bdaf06-e97e-4c95-a053-70575cfc447b" elementFormDefault="qualified">
    <xsd:import namespace="http://schemas.microsoft.com/office/2006/documentManagement/types"/>
    <xsd:import namespace="http://schemas.microsoft.com/office/infopath/2007/PartnerControls"/>
    <xsd:element name="TIPODOC" ma:index="19" nillable="true" ma:displayName="TIPO DOC" ma:format="Dropdown" ma:internalName="TIPODOC">
      <xsd:simpleType>
        <xsd:restriction base="dms:Choice">
          <xsd:enumeration value="Proceso"/>
          <xsd:enumeration value="Subproceso"/>
          <xsd:enumeration value="Instruccion"/>
          <xsd:enumeration value="Formato"/>
          <xsd:enumeration value="Otro"/>
          <xsd:enumeration value="Procedimiento"/>
          <xsd:enumeration value="Protocolo"/>
        </xsd:restriction>
      </xsd:simpleType>
    </xsd:element>
    <xsd:element name="N_x00ba_versi_x00f3_n" ma:index="20" nillable="true" ma:displayName="Nº versión" ma:format="Dropdown" ma:internalName="N_x00ba_versi_x00f3_n" ma:percentage="FALSE">
      <xsd:simpleType>
        <xsd:restriction base="dms:Number"/>
      </xsd:simpleType>
    </xsd:element>
    <xsd:element name="Fechaalta" ma:index="21" nillable="true" ma:displayName="Fecha alta" ma:format="DateOnly" ma:internalName="Fechaalta">
      <xsd:simpleType>
        <xsd:restriction base="dms:DateTime"/>
      </xsd:simpleType>
    </xsd:element>
    <xsd:element name="Fechabaja" ma:index="22" nillable="true" ma:displayName="Fecha baja" ma:format="DateOnly" ma:indexed="true" ma:internalName="Fechabaja">
      <xsd:simpleType>
        <xsd:restriction base="dms:DateTime"/>
      </xsd:simpleType>
    </xsd:element>
    <xsd:element name="Motivobaja" ma:index="23" nillable="true" ma:displayName="Motivo baja/cambio" ma:format="Dropdown" ma:internalName="Motivobaja">
      <xsd:simpleType>
        <xsd:restriction base="dms:Note">
          <xsd:maxLength value="255"/>
        </xsd:restriction>
      </xsd:simpleType>
    </xsd:element>
    <xsd:element name="VIGENTE0" ma:index="24" nillable="true" ma:displayName="VIGENTE" ma:format="Dropdown" ma:internalName="VIGENTE0">
      <xsd:simpleType>
        <xsd:restriction base="dms:Choice">
          <xsd:enumeration value="SI"/>
          <xsd:enumeration value="NO"/>
          <xsd:enumeration value="EN REVISIÓN"/>
        </xsd:restriction>
      </xsd:simpleType>
    </xsd:element>
    <xsd:element name="PROCESO" ma:index="25" nillable="true" ma:displayName="PROCESO" ma:format="Dropdown" ma:indexed="true" ma:internalName="PROCESO">
      <xsd:simpleType>
        <xsd:restriction base="dms:Choice">
          <xsd:enumeration value="DOCUMENTACION GENERAL"/>
          <xsd:enumeration value="P01_G GRUPOS INTERES"/>
          <xsd:enumeration value="P02_G ESTRATEGICA"/>
          <xsd:enumeration value="P03_G EXPERIENCIA ESTUDIANTE"/>
          <xsd:enumeration value="P04_DISEÑO OFERTA ACADEMICA"/>
          <xsd:enumeration value="P05_G MARKETING"/>
          <xsd:enumeration value="P06_ACOMPAÑAMIENTO ESTUDIANTE"/>
          <xsd:enumeration value="P07_SERVICIOS UNIVERSITARIOS"/>
          <xsd:enumeration value="P08_SELECCION Y ADMISION"/>
          <xsd:enumeration value="P09_MATRICULACION"/>
          <xsd:enumeration value="P10_PLANIFICACION ACADEMICA"/>
          <xsd:enumeration value="P11_ DESARROLLO DOCENCIA"/>
          <xsd:enumeration value="P12_EGRESO"/>
          <xsd:enumeration value="P13_INVESTIGACION Y TRANSFERENCIA"/>
          <xsd:enumeration value="P14_RECURSOS MATERIALES Y SERVICIOS"/>
          <xsd:enumeration value="P15_TIC"/>
          <xsd:enumeration value="P16_INFRAESTRUCTURAS Y MANTENIMIENTO"/>
          <xsd:enumeration value="P17_ECONOMICO FINANCIERO"/>
          <xsd:enumeration value="P18_G SOSTENIBLE"/>
          <xsd:enumeration value="P19_G MEJORA CONTINUA"/>
          <xsd:enumeration value="P20_G CALIDAD ACADÉMICA"/>
          <xsd:enumeration value="P21_G PERSONAS"/>
        </xsd:restriction>
      </xsd:simpleType>
    </xsd:element>
    <xsd:element name="_x00da_ltimarevisi_x00f3_n" ma:index="26" nillable="true" ma:displayName="Última revisión" ma:format="DateOnly" ma:internalName="_x00da_ltimarevisi_x00f3_n">
      <xsd:simpleType>
        <xsd:restriction base="dms:DateTime"/>
      </xsd:simpleType>
    </xsd:element>
    <xsd:element name="AYUDAPDI" ma:index="27" nillable="true" ma:displayName="AYUDA PDI" ma:default="0" ma:format="Dropdown" ma:internalName="AYUDAPDI">
      <xsd:simpleType>
        <xsd:restriction base="dms:Boolean"/>
      </xsd:simpleType>
    </xsd:element>
    <xsd:element name="WEB" ma:index="28" nillable="true" ma:displayName="WEB" ma:default="0" ma:format="Dropdown" ma:internalName="WEB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5" ma:displayName="Tipo de contenido"/>
        <xsd:element ref="dc:title" minOccurs="0" maxOccurs="1" ma:index="1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721F13-12E3-4362-B141-E6788BC5474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BF70F9E-9FA1-4367-A1EC-676B8F3CDBE1}">
  <ds:schemaRefs>
    <ds:schemaRef ds:uri="http://purl.org/dc/terms/"/>
    <ds:schemaRef ds:uri="http://www.w3.org/XML/1998/namespace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7d5a626d-f509-44d4-b02c-d15838480747"/>
    <ds:schemaRef ds:uri="3f109a48-3752-4c10-81b4-55fc0b1e9497"/>
    <ds:schemaRef ds:uri="ef848eef-985f-4e5f-af94-9b10d2c40a72"/>
    <ds:schemaRef ds:uri="17bdaf06-e97e-4c95-a053-70575cfc447b"/>
  </ds:schemaRefs>
</ds:datastoreItem>
</file>

<file path=customXml/itemProps3.xml><?xml version="1.0" encoding="utf-8"?>
<ds:datastoreItem xmlns:ds="http://schemas.openxmlformats.org/officeDocument/2006/customXml" ds:itemID="{08C28527-71B0-433C-89DF-679BB163D6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f848eef-985f-4e5f-af94-9b10d2c40a72"/>
    <ds:schemaRef ds:uri="17bdaf06-e97e-4c95-a053-70575cfc44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16. P11_06_F12 Plantilla de PPT para Defensa_V.01_borr</Template>
  <TotalTime>2464</TotalTime>
  <Words>522</Words>
  <Application>Microsoft Macintosh PowerPoint</Application>
  <PresentationFormat>Widescreen</PresentationFormat>
  <Paragraphs>86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Calibri</vt:lpstr>
      <vt:lpstr>FS Pimlico</vt:lpstr>
      <vt:lpstr>Times New Roman</vt:lpstr>
      <vt:lpstr>Visuelt Pro</vt:lpstr>
      <vt:lpstr>Caratulas</vt:lpstr>
      <vt:lpstr>Capítulo</vt:lpstr>
      <vt:lpstr>Destacados Slide</vt:lpstr>
      <vt:lpstr>Contenido Slide</vt:lpstr>
      <vt:lpstr>Gráficos</vt:lpstr>
      <vt:lpstr>PowerPoint Presentation</vt:lpstr>
      <vt:lpstr>PowerPoint Presentation</vt:lpstr>
      <vt:lpstr>Entornos Físicos &gt; Virtualizados &gt; Cloud  Escalabilidad + Agilidad + Reducción de Costos  Persisten cuellos de botella por gestion manual</vt:lpstr>
      <vt:lpstr>IaC esencial en entornos Ágiles  Reducción de tiempos de despliegue  Replicar ambientes  Demanda en Mercado 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Burnup charts  Reuniones con Tutor  Feedback Continuo</vt:lpstr>
      <vt:lpstr>PowerPoint Presentation</vt:lpstr>
      <vt:lpstr>Python Webapp sencilla  Rapid Development</vt:lpstr>
      <vt:lpstr>PowerPoint Presentation</vt:lpstr>
      <vt:lpstr>PowerPoint Presentation</vt:lpstr>
      <vt:lpstr>PowerPoint Presentation</vt:lpstr>
      <vt:lpstr>PowerPoint Presentation</vt:lpstr>
      <vt:lpstr>Código Reutilizable y Auditable  Entorno de Desarrollo Ágil  Sencillez para replicar entornos  Mejor colaboración en equipos de trabajo</vt:lpstr>
      <vt:lpstr>PowerPoint Presentation</vt:lpstr>
      <vt:lpstr>PowerPoint Presentation</vt:lpstr>
      <vt:lpstr>PowerPoint Presentation</vt:lpstr>
      <vt:lpstr>Automatización y Eficiencia Operativa  Consistencia y Reducción de Errores  Escalabilidad, Auditabilidad, Mantenimiento Simplificado</vt:lpstr>
      <vt:lpstr>CI/CD  Smart Monitoring   Pruebas automatizadas  Auto escalado dinámico </vt:lpstr>
      <vt:lpstr>Reflexión Final</vt:lpstr>
      <vt:lpstr>DEMO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Lucía Pardo Gómez</dc:creator>
  <cp:lastModifiedBy>Gagliardo, Miguel</cp:lastModifiedBy>
  <cp:revision>107</cp:revision>
  <dcterms:created xsi:type="dcterms:W3CDTF">2025-04-14T11:48:39Z</dcterms:created>
  <dcterms:modified xsi:type="dcterms:W3CDTF">2025-07-14T10:42:13Z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0x0101001F78872F1579B14E90DA3A6EEDE63FFE0018510EEED1C50C49AD0F3D3BCEAAFC3C</vt:lpwstr>
  </property>
  <property fmtid="{D5CDD505-2E9C-101B-9397-08002B2CF9AE}" pid="3" name="MediaServiceImageTags">
    <vt:lpwstr/>
  </property>
  <property fmtid="{D5CDD505-2E9C-101B-9397-08002B2CF9AE}" pid="4" name="lcf76f155ced4ddcb4097134ff3c332f">
    <vt:lpwstr/>
  </property>
  <property fmtid="{D5CDD505-2E9C-101B-9397-08002B2CF9AE}" pid="5" name="TaxCatchAll">
    <vt:lpwstr/>
  </property>
  <property fmtid="{D5CDD505-2E9C-101B-9397-08002B2CF9AE}" pid="6" name="MSIP_Label_929eed6f-34eb-4453-9f97-09510b9b219f_Enabled">
    <vt:lpwstr>true</vt:lpwstr>
  </property>
  <property fmtid="{D5CDD505-2E9C-101B-9397-08002B2CF9AE}" pid="7" name="MSIP_Label_929eed6f-34eb-4453-9f97-09510b9b219f_SetDate">
    <vt:lpwstr>2025-07-11T11:41:05Z</vt:lpwstr>
  </property>
  <property fmtid="{D5CDD505-2E9C-101B-9397-08002B2CF9AE}" pid="8" name="MSIP_Label_929eed6f-34eb-4453-9f97-09510b9b219f_Method">
    <vt:lpwstr>Standard</vt:lpwstr>
  </property>
  <property fmtid="{D5CDD505-2E9C-101B-9397-08002B2CF9AE}" pid="9" name="MSIP_Label_929eed6f-34eb-4453-9f97-09510b9b219f_Name">
    <vt:lpwstr>Amazon Pending_Classification</vt:lpwstr>
  </property>
  <property fmtid="{D5CDD505-2E9C-101B-9397-08002B2CF9AE}" pid="10" name="MSIP_Label_929eed6f-34eb-4453-9f97-09510b9b219f_SiteId">
    <vt:lpwstr>5280104a-472d-4538-9ccf-1e1d0efe8b1b</vt:lpwstr>
  </property>
  <property fmtid="{D5CDD505-2E9C-101B-9397-08002B2CF9AE}" pid="11" name="MSIP_Label_929eed6f-34eb-4453-9f97-09510b9b219f_ActionId">
    <vt:lpwstr>e65bcb34-325e-40cc-8337-9cef78411333</vt:lpwstr>
  </property>
  <property fmtid="{D5CDD505-2E9C-101B-9397-08002B2CF9AE}" pid="12" name="MSIP_Label_929eed6f-34eb-4453-9f97-09510b9b219f_ContentBits">
    <vt:lpwstr>0</vt:lpwstr>
  </property>
  <property fmtid="{D5CDD505-2E9C-101B-9397-08002B2CF9AE}" pid="13" name="MSIP_Label_929eed6f-34eb-4453-9f97-09510b9b219f_Tag">
    <vt:lpwstr>50, 3, 0, 1</vt:lpwstr>
  </property>
</Properties>
</file>